
<file path=[Content_Types].xml><?xml version="1.0" encoding="utf-8"?>
<Types xmlns="http://schemas.openxmlformats.org/package/2006/content-types">
  <Default Extension="png" ContentType="image/png"/>
  <Default Extension="mp3" ContentType="audio/mpe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78" r:id="rId2"/>
    <p:sldMasterId id="2147483690" r:id="rId3"/>
    <p:sldMasterId id="2147483707" r:id="rId4"/>
  </p:sldMasterIdLst>
  <p:notesMasterIdLst>
    <p:notesMasterId r:id="rId13"/>
  </p:notesMasterIdLst>
  <p:sldIdLst>
    <p:sldId id="365" r:id="rId5"/>
    <p:sldId id="355" r:id="rId6"/>
    <p:sldId id="366" r:id="rId7"/>
    <p:sldId id="352" r:id="rId8"/>
    <p:sldId id="347" r:id="rId9"/>
    <p:sldId id="349" r:id="rId10"/>
    <p:sldId id="360" r:id="rId11"/>
    <p:sldId id="367" r:id="rId12"/>
  </p:sldIdLst>
  <p:sldSz cx="12188825" cy="6091238"/>
  <p:notesSz cx="6858000" cy="9144000"/>
  <p:defaultTextStyle>
    <a:defPPr>
      <a:defRPr lang="zh-CN"/>
    </a:defPPr>
    <a:lvl1pPr marL="0" algn="l" defTabSz="877367" rtl="0" eaLnBrk="1" latinLnBrk="0" hangingPunct="1">
      <a:defRPr sz="1727" kern="1200">
        <a:solidFill>
          <a:schemeClr val="tx1"/>
        </a:solidFill>
        <a:latin typeface="+mn-lt"/>
        <a:ea typeface="+mn-ea"/>
        <a:cs typeface="+mn-cs"/>
      </a:defRPr>
    </a:lvl1pPr>
    <a:lvl2pPr marL="438683" algn="l" defTabSz="877367" rtl="0" eaLnBrk="1" latinLnBrk="0" hangingPunct="1">
      <a:defRPr sz="1727" kern="1200">
        <a:solidFill>
          <a:schemeClr val="tx1"/>
        </a:solidFill>
        <a:latin typeface="+mn-lt"/>
        <a:ea typeface="+mn-ea"/>
        <a:cs typeface="+mn-cs"/>
      </a:defRPr>
    </a:lvl2pPr>
    <a:lvl3pPr marL="877367" algn="l" defTabSz="877367" rtl="0" eaLnBrk="1" latinLnBrk="0" hangingPunct="1">
      <a:defRPr sz="1727" kern="1200">
        <a:solidFill>
          <a:schemeClr val="tx1"/>
        </a:solidFill>
        <a:latin typeface="+mn-lt"/>
        <a:ea typeface="+mn-ea"/>
        <a:cs typeface="+mn-cs"/>
      </a:defRPr>
    </a:lvl3pPr>
    <a:lvl4pPr marL="1316050" algn="l" defTabSz="877367" rtl="0" eaLnBrk="1" latinLnBrk="0" hangingPunct="1">
      <a:defRPr sz="1727" kern="1200">
        <a:solidFill>
          <a:schemeClr val="tx1"/>
        </a:solidFill>
        <a:latin typeface="+mn-lt"/>
        <a:ea typeface="+mn-ea"/>
        <a:cs typeface="+mn-cs"/>
      </a:defRPr>
    </a:lvl4pPr>
    <a:lvl5pPr marL="1754734" algn="l" defTabSz="877367" rtl="0" eaLnBrk="1" latinLnBrk="0" hangingPunct="1">
      <a:defRPr sz="1727" kern="1200">
        <a:solidFill>
          <a:schemeClr val="tx1"/>
        </a:solidFill>
        <a:latin typeface="+mn-lt"/>
        <a:ea typeface="+mn-ea"/>
        <a:cs typeface="+mn-cs"/>
      </a:defRPr>
    </a:lvl5pPr>
    <a:lvl6pPr marL="2193417" algn="l" defTabSz="877367" rtl="0" eaLnBrk="1" latinLnBrk="0" hangingPunct="1">
      <a:defRPr sz="1727" kern="1200">
        <a:solidFill>
          <a:schemeClr val="tx1"/>
        </a:solidFill>
        <a:latin typeface="+mn-lt"/>
        <a:ea typeface="+mn-ea"/>
        <a:cs typeface="+mn-cs"/>
      </a:defRPr>
    </a:lvl6pPr>
    <a:lvl7pPr marL="2632100" algn="l" defTabSz="877367" rtl="0" eaLnBrk="1" latinLnBrk="0" hangingPunct="1">
      <a:defRPr sz="1727" kern="1200">
        <a:solidFill>
          <a:schemeClr val="tx1"/>
        </a:solidFill>
        <a:latin typeface="+mn-lt"/>
        <a:ea typeface="+mn-ea"/>
        <a:cs typeface="+mn-cs"/>
      </a:defRPr>
    </a:lvl7pPr>
    <a:lvl8pPr marL="3070784" algn="l" defTabSz="877367" rtl="0" eaLnBrk="1" latinLnBrk="0" hangingPunct="1">
      <a:defRPr sz="1727" kern="1200">
        <a:solidFill>
          <a:schemeClr val="tx1"/>
        </a:solidFill>
        <a:latin typeface="+mn-lt"/>
        <a:ea typeface="+mn-ea"/>
        <a:cs typeface="+mn-cs"/>
      </a:defRPr>
    </a:lvl8pPr>
    <a:lvl9pPr marL="3509467" algn="l" defTabSz="877367" rtl="0" eaLnBrk="1" latinLnBrk="0" hangingPunct="1">
      <a:defRPr sz="1727"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18" userDrawn="1">
          <p15:clr>
            <a:srgbClr val="A4A3A4"/>
          </p15:clr>
        </p15:guide>
        <p15:guide id="2" pos="38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0317"/>
    <a:srgbClr val="03DE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4" autoAdjust="0"/>
    <p:restoredTop sz="95152" autoAdjust="0"/>
  </p:normalViewPr>
  <p:slideViewPr>
    <p:cSldViewPr snapToGrid="0" snapToObjects="1">
      <p:cViewPr>
        <p:scale>
          <a:sx n="66" d="100"/>
          <a:sy n="66" d="100"/>
        </p:scale>
        <p:origin x="885" y="660"/>
      </p:cViewPr>
      <p:guideLst>
        <p:guide orient="horz" pos="1918"/>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EDBBFA-E61A-2247-8227-F25BFC8FE8E4}" type="datetimeFigureOut">
              <a:rPr kumimoji="1" lang="zh-CN" altLang="en-US" smtClean="0"/>
              <a:t>2017/9/16</a:t>
            </a:fld>
            <a:endParaRPr kumimoji="1" lang="zh-CN" altLang="en-US"/>
          </a:p>
        </p:txBody>
      </p:sp>
      <p:sp>
        <p:nvSpPr>
          <p:cNvPr id="4" name="幻灯片图像占位符 3"/>
          <p:cNvSpPr>
            <a:spLocks noGrp="1" noRot="1" noChangeAspect="1"/>
          </p:cNvSpPr>
          <p:nvPr>
            <p:ph type="sldImg" idx="2"/>
          </p:nvPr>
        </p:nvSpPr>
        <p:spPr>
          <a:xfrm>
            <a:off x="341313" y="1143000"/>
            <a:ext cx="617537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C46DC0-859A-594F-847E-66F975B12C25}" type="slidenum">
              <a:rPr kumimoji="1" lang="zh-CN" altLang="en-US" smtClean="0"/>
              <a:t>‹#›</a:t>
            </a:fld>
            <a:endParaRPr kumimoji="1" lang="zh-CN" altLang="en-US"/>
          </a:p>
        </p:txBody>
      </p:sp>
    </p:spTree>
    <p:extLst>
      <p:ext uri="{BB962C8B-B14F-4D97-AF65-F5344CB8AC3E}">
        <p14:creationId xmlns:p14="http://schemas.microsoft.com/office/powerpoint/2010/main" val="159037710"/>
      </p:ext>
    </p:extLst>
  </p:cSld>
  <p:clrMap bg1="lt1" tx1="dk1" bg2="lt2" tx2="dk2" accent1="accent1" accent2="accent2" accent3="accent3" accent4="accent4" accent5="accent5" accent6="accent6" hlink="hlink" folHlink="folHlink"/>
  <p:notesStyle>
    <a:lvl1pPr marL="0" algn="l" defTabSz="877367" rtl="0" eaLnBrk="1" latinLnBrk="0" hangingPunct="1">
      <a:defRPr sz="1151" kern="1200">
        <a:solidFill>
          <a:schemeClr val="tx1"/>
        </a:solidFill>
        <a:latin typeface="+mn-lt"/>
        <a:ea typeface="+mn-ea"/>
        <a:cs typeface="+mn-cs"/>
      </a:defRPr>
    </a:lvl1pPr>
    <a:lvl2pPr marL="438683" algn="l" defTabSz="877367" rtl="0" eaLnBrk="1" latinLnBrk="0" hangingPunct="1">
      <a:defRPr sz="1151" kern="1200">
        <a:solidFill>
          <a:schemeClr val="tx1"/>
        </a:solidFill>
        <a:latin typeface="+mn-lt"/>
        <a:ea typeface="+mn-ea"/>
        <a:cs typeface="+mn-cs"/>
      </a:defRPr>
    </a:lvl2pPr>
    <a:lvl3pPr marL="877367" algn="l" defTabSz="877367" rtl="0" eaLnBrk="1" latinLnBrk="0" hangingPunct="1">
      <a:defRPr sz="1151" kern="1200">
        <a:solidFill>
          <a:schemeClr val="tx1"/>
        </a:solidFill>
        <a:latin typeface="+mn-lt"/>
        <a:ea typeface="+mn-ea"/>
        <a:cs typeface="+mn-cs"/>
      </a:defRPr>
    </a:lvl3pPr>
    <a:lvl4pPr marL="1316050" algn="l" defTabSz="877367" rtl="0" eaLnBrk="1" latinLnBrk="0" hangingPunct="1">
      <a:defRPr sz="1151" kern="1200">
        <a:solidFill>
          <a:schemeClr val="tx1"/>
        </a:solidFill>
        <a:latin typeface="+mn-lt"/>
        <a:ea typeface="+mn-ea"/>
        <a:cs typeface="+mn-cs"/>
      </a:defRPr>
    </a:lvl4pPr>
    <a:lvl5pPr marL="1754734" algn="l" defTabSz="877367" rtl="0" eaLnBrk="1" latinLnBrk="0" hangingPunct="1">
      <a:defRPr sz="1151" kern="1200">
        <a:solidFill>
          <a:schemeClr val="tx1"/>
        </a:solidFill>
        <a:latin typeface="+mn-lt"/>
        <a:ea typeface="+mn-ea"/>
        <a:cs typeface="+mn-cs"/>
      </a:defRPr>
    </a:lvl5pPr>
    <a:lvl6pPr marL="2193417" algn="l" defTabSz="877367" rtl="0" eaLnBrk="1" latinLnBrk="0" hangingPunct="1">
      <a:defRPr sz="1151" kern="1200">
        <a:solidFill>
          <a:schemeClr val="tx1"/>
        </a:solidFill>
        <a:latin typeface="+mn-lt"/>
        <a:ea typeface="+mn-ea"/>
        <a:cs typeface="+mn-cs"/>
      </a:defRPr>
    </a:lvl6pPr>
    <a:lvl7pPr marL="2632100" algn="l" defTabSz="877367" rtl="0" eaLnBrk="1" latinLnBrk="0" hangingPunct="1">
      <a:defRPr sz="1151" kern="1200">
        <a:solidFill>
          <a:schemeClr val="tx1"/>
        </a:solidFill>
        <a:latin typeface="+mn-lt"/>
        <a:ea typeface="+mn-ea"/>
        <a:cs typeface="+mn-cs"/>
      </a:defRPr>
    </a:lvl7pPr>
    <a:lvl8pPr marL="3070784" algn="l" defTabSz="877367" rtl="0" eaLnBrk="1" latinLnBrk="0" hangingPunct="1">
      <a:defRPr sz="1151" kern="1200">
        <a:solidFill>
          <a:schemeClr val="tx1"/>
        </a:solidFill>
        <a:latin typeface="+mn-lt"/>
        <a:ea typeface="+mn-ea"/>
        <a:cs typeface="+mn-cs"/>
      </a:defRPr>
    </a:lvl8pPr>
    <a:lvl9pPr marL="3509467" algn="l" defTabSz="877367" rtl="0" eaLnBrk="1" latinLnBrk="0" hangingPunct="1">
      <a:defRPr sz="115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1</a:t>
            </a:fld>
            <a:endParaRPr lang="zh-CN" altLang="en-US"/>
          </a:p>
        </p:txBody>
      </p:sp>
    </p:spTree>
    <p:extLst>
      <p:ext uri="{BB962C8B-B14F-4D97-AF65-F5344CB8AC3E}">
        <p14:creationId xmlns:p14="http://schemas.microsoft.com/office/powerpoint/2010/main" val="1391569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a:latin typeface="Microsoft YaHei" panose="020B0503020204020204" pitchFamily="34" charset="-122"/>
                <a:ea typeface="Microsoft YaHei" panose="020B0503020204020204" pitchFamily="34" charset="-122"/>
              </a:rPr>
              <a:t>【</a:t>
            </a:r>
            <a:r>
              <a:rPr lang="zh-CN" altLang="en-US" sz="1200" dirty="0">
                <a:latin typeface="Microsoft YaHei" panose="020B0503020204020204" pitchFamily="34" charset="-122"/>
                <a:ea typeface="Microsoft YaHei" panose="020B0503020204020204" pitchFamily="34" charset="-122"/>
              </a:rPr>
              <a:t>实用性</a:t>
            </a:r>
            <a:r>
              <a:rPr lang="en-US" altLang="zh-CN" sz="1200" dirty="0">
                <a:latin typeface="Microsoft YaHei" panose="020B0503020204020204" pitchFamily="34" charset="-122"/>
                <a:ea typeface="Microsoft YaHei" panose="020B0503020204020204" pitchFamily="34" charset="-122"/>
              </a:rPr>
              <a:t>】</a:t>
            </a:r>
          </a:p>
          <a:p>
            <a:r>
              <a:rPr lang="zh-CN" altLang="en-US" sz="1200" dirty="0">
                <a:latin typeface="Microsoft YaHei" panose="020B0503020204020204" pitchFamily="34" charset="-122"/>
                <a:ea typeface="Microsoft YaHei" panose="020B0503020204020204" pitchFamily="34" charset="-122"/>
              </a:rPr>
              <a:t>课堂参与感差是目前</a:t>
            </a:r>
            <a:endParaRPr lang="en-US" altLang="zh-CN" sz="1200" dirty="0">
              <a:latin typeface="Microsoft YaHei" panose="020B0503020204020204" pitchFamily="34" charset="-122"/>
              <a:ea typeface="Microsoft YaHei" panose="020B0503020204020204" pitchFamily="34" charset="-122"/>
            </a:endParaRPr>
          </a:p>
          <a:p>
            <a:r>
              <a:rPr lang="zh-CN" altLang="en-US" sz="1200" dirty="0">
                <a:latin typeface="Microsoft YaHei" panose="020B0503020204020204" pitchFamily="34" charset="-122"/>
                <a:ea typeface="Microsoft YaHei" panose="020B0503020204020204" pitchFamily="34" charset="-122"/>
              </a:rPr>
              <a:t>除了提供一对一辅导的几家公司，千人一面的教学方式，无法实现教育的个性化。</a:t>
            </a:r>
            <a:endParaRPr lang="en-US" dirty="0">
              <a:latin typeface="Microsoft YaHei" panose="020B0503020204020204" pitchFamily="34" charset="-122"/>
              <a:ea typeface="Microsoft YaHei" panose="020B0503020204020204" pitchFamily="34" charset="-122"/>
            </a:endParaRPr>
          </a:p>
          <a:p>
            <a:endParaRPr lang="en-US" altLang="zh-CN" dirty="0"/>
          </a:p>
          <a:p>
            <a:r>
              <a:rPr lang="zh-CN" altLang="en-US" dirty="0"/>
              <a:t>当前在线教育，所以并没有出现巨头。</a:t>
            </a:r>
            <a:endParaRPr lang="en-US" dirty="0"/>
          </a:p>
        </p:txBody>
      </p:sp>
      <p:sp>
        <p:nvSpPr>
          <p:cNvPr id="4" name="Slide Number Placeholder 3"/>
          <p:cNvSpPr>
            <a:spLocks noGrp="1"/>
          </p:cNvSpPr>
          <p:nvPr>
            <p:ph type="sldNum" sz="quarter" idx="10"/>
          </p:nvPr>
        </p:nvSpPr>
        <p:spPr/>
        <p:txBody>
          <a:bodyPr/>
          <a:lstStyle/>
          <a:p>
            <a:fld id="{4CC46DC0-859A-594F-847E-66F975B12C25}" type="slidenum">
              <a:rPr kumimoji="1" lang="zh-CN" altLang="en-US" smtClean="0"/>
              <a:t>2</a:t>
            </a:fld>
            <a:endParaRPr kumimoji="1" lang="zh-CN" altLang="en-US"/>
          </a:p>
        </p:txBody>
      </p:sp>
    </p:spTree>
    <p:extLst>
      <p:ext uri="{BB962C8B-B14F-4D97-AF65-F5344CB8AC3E}">
        <p14:creationId xmlns:p14="http://schemas.microsoft.com/office/powerpoint/2010/main" val="3192901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C46DC0-859A-594F-847E-66F975B12C25}" type="slidenum">
              <a:rPr kumimoji="1" lang="zh-CN" altLang="en-US" smtClean="0"/>
              <a:t>3</a:t>
            </a:fld>
            <a:endParaRPr kumimoji="1" lang="zh-CN" altLang="en-US"/>
          </a:p>
        </p:txBody>
      </p:sp>
    </p:spTree>
    <p:extLst>
      <p:ext uri="{BB962C8B-B14F-4D97-AF65-F5344CB8AC3E}">
        <p14:creationId xmlns:p14="http://schemas.microsoft.com/office/powerpoint/2010/main" val="848654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t>
            </a:r>
            <a:r>
              <a:rPr lang="zh-CN" altLang="en-US" dirty="0"/>
              <a:t>创新性</a:t>
            </a:r>
            <a:r>
              <a:rPr lang="en-US" altLang="zh-CN" dirty="0"/>
              <a:t>】</a:t>
            </a:r>
          </a:p>
          <a:p>
            <a:pPr marL="0" marR="0" lvl="0" indent="0" algn="l" defTabSz="877367" rtl="0" eaLnBrk="1" fontAlgn="auto" latinLnBrk="0" hangingPunct="1">
              <a:lnSpc>
                <a:spcPct val="100000"/>
              </a:lnSpc>
              <a:spcBef>
                <a:spcPts val="0"/>
              </a:spcBef>
              <a:spcAft>
                <a:spcPts val="0"/>
              </a:spcAft>
              <a:buClrTx/>
              <a:buSzTx/>
              <a:buFontTx/>
              <a:buNone/>
              <a:tabLst/>
              <a:defRPr/>
            </a:pPr>
            <a:r>
              <a:rPr lang="zh-CN" altLang="en-US" dirty="0">
                <a:latin typeface="Microsoft YaHei" panose="020B0503020204020204" pitchFamily="34" charset="-122"/>
                <a:ea typeface="Microsoft YaHei" panose="020B0503020204020204" pitchFamily="34" charset="-122"/>
              </a:rPr>
              <a:t>运用人脸中的</a:t>
            </a:r>
            <a:r>
              <a:rPr lang="zh-CN" altLang="en-US" b="1" dirty="0">
                <a:solidFill>
                  <a:schemeClr val="accent2"/>
                </a:solidFill>
                <a:latin typeface="Microsoft YaHei" panose="020B0503020204020204" pitchFamily="34" charset="-122"/>
                <a:ea typeface="Microsoft YaHei" panose="020B0503020204020204" pitchFamily="34" charset="-122"/>
              </a:rPr>
              <a:t>面部关键点识别</a:t>
            </a:r>
            <a:r>
              <a:rPr lang="zh-CN" altLang="en-US" dirty="0">
                <a:latin typeface="Microsoft YaHei" panose="020B0503020204020204" pitchFamily="34" charset="-122"/>
                <a:ea typeface="Microsoft YaHei" panose="020B0503020204020204" pitchFamily="34" charset="-122"/>
              </a:rPr>
              <a:t>和</a:t>
            </a:r>
            <a:r>
              <a:rPr lang="zh-CN" altLang="en-US" b="1" dirty="0">
                <a:solidFill>
                  <a:schemeClr val="accent2"/>
                </a:solidFill>
                <a:latin typeface="Microsoft YaHei" panose="020B0503020204020204" pitchFamily="34" charset="-122"/>
                <a:ea typeface="Microsoft YaHei" panose="020B0503020204020204" pitchFamily="34" charset="-122"/>
              </a:rPr>
              <a:t>动作识别</a:t>
            </a:r>
            <a:r>
              <a:rPr lang="zh-CN" altLang="en-US" dirty="0">
                <a:latin typeface="Microsoft YaHei" panose="020B0503020204020204" pitchFamily="34" charset="-122"/>
                <a:ea typeface="Microsoft YaHei" panose="020B0503020204020204" pitchFamily="34" charset="-122"/>
              </a:rPr>
              <a:t>，组合运用于教学过程中的学习</a:t>
            </a:r>
            <a:r>
              <a:rPr lang="zh-CN" altLang="en-US" b="1" dirty="0">
                <a:latin typeface="Microsoft YaHei" panose="020B0503020204020204" pitchFamily="34" charset="-122"/>
                <a:ea typeface="Microsoft YaHei" panose="020B0503020204020204" pitchFamily="34" charset="-122"/>
              </a:rPr>
              <a:t>参与状态检测</a:t>
            </a:r>
            <a:r>
              <a:rPr lang="zh-CN" altLang="en-US" dirty="0">
                <a:latin typeface="Microsoft YaHei" panose="020B0503020204020204" pitchFamily="34" charset="-122"/>
                <a:ea typeface="Microsoft YaHei" panose="020B0503020204020204" pitchFamily="34" charset="-122"/>
              </a:rPr>
              <a:t>；</a:t>
            </a:r>
            <a:endParaRPr lang="en-US" altLang="zh-CN" dirty="0"/>
          </a:p>
          <a:p>
            <a:r>
              <a:rPr lang="zh-CN" altLang="en-US" dirty="0"/>
              <a:t>通过表情和肢体来体现参与度。</a:t>
            </a:r>
            <a:endParaRPr lang="en-US" dirty="0"/>
          </a:p>
        </p:txBody>
      </p:sp>
      <p:sp>
        <p:nvSpPr>
          <p:cNvPr id="4" name="Slide Number Placeholder 3"/>
          <p:cNvSpPr>
            <a:spLocks noGrp="1"/>
          </p:cNvSpPr>
          <p:nvPr>
            <p:ph type="sldNum" sz="quarter" idx="10"/>
          </p:nvPr>
        </p:nvSpPr>
        <p:spPr/>
        <p:txBody>
          <a:bodyPr/>
          <a:lstStyle/>
          <a:p>
            <a:fld id="{4CC46DC0-859A-594F-847E-66F975B12C25}" type="slidenum">
              <a:rPr kumimoji="1" lang="zh-CN" altLang="en-US" smtClean="0"/>
              <a:t>4</a:t>
            </a:fld>
            <a:endParaRPr kumimoji="1" lang="zh-CN" altLang="en-US"/>
          </a:p>
        </p:txBody>
      </p:sp>
    </p:spTree>
    <p:extLst>
      <p:ext uri="{BB962C8B-B14F-4D97-AF65-F5344CB8AC3E}">
        <p14:creationId xmlns:p14="http://schemas.microsoft.com/office/powerpoint/2010/main" val="1654611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877367" rtl="0" eaLnBrk="1" fontAlgn="auto" latinLnBrk="0" hangingPunct="1">
              <a:lnSpc>
                <a:spcPct val="100000"/>
              </a:lnSpc>
              <a:spcBef>
                <a:spcPts val="0"/>
              </a:spcBef>
              <a:spcAft>
                <a:spcPts val="0"/>
              </a:spcAft>
              <a:buClrTx/>
              <a:buSzTx/>
              <a:buFontTx/>
              <a:buNone/>
              <a:tabLst/>
              <a:defRPr/>
            </a:pPr>
            <a:r>
              <a:rPr lang="en-US" altLang="zh-CN" sz="1151" b="0" i="0" kern="1200" dirty="0">
                <a:solidFill>
                  <a:schemeClr val="tx1"/>
                </a:solidFill>
                <a:effectLst/>
                <a:latin typeface="+mn-lt"/>
                <a:ea typeface="+mn-ea"/>
                <a:cs typeface="+mn-cs"/>
              </a:rPr>
              <a:t>【</a:t>
            </a:r>
            <a:r>
              <a:rPr lang="zh-CN" altLang="en-US" sz="1151" b="0" i="0" kern="1200" dirty="0">
                <a:solidFill>
                  <a:schemeClr val="tx1"/>
                </a:solidFill>
                <a:effectLst/>
                <a:latin typeface="+mn-lt"/>
                <a:ea typeface="+mn-ea"/>
                <a:cs typeface="+mn-cs"/>
              </a:rPr>
              <a:t>完成度</a:t>
            </a:r>
            <a:r>
              <a:rPr lang="en-US" altLang="zh-CN" sz="1151" b="0" i="0" kern="1200" dirty="0">
                <a:solidFill>
                  <a:schemeClr val="tx1"/>
                </a:solidFill>
                <a:effectLst/>
                <a:latin typeface="+mn-lt"/>
                <a:ea typeface="+mn-ea"/>
                <a:cs typeface="+mn-cs"/>
              </a:rPr>
              <a:t>】</a:t>
            </a:r>
          </a:p>
          <a:p>
            <a:pPr marL="0" marR="0" lvl="0" indent="0" algn="l" defTabSz="877367" rtl="0" eaLnBrk="1" fontAlgn="auto" latinLnBrk="0" hangingPunct="1">
              <a:lnSpc>
                <a:spcPct val="100000"/>
              </a:lnSpc>
              <a:spcBef>
                <a:spcPts val="0"/>
              </a:spcBef>
              <a:spcAft>
                <a:spcPts val="0"/>
              </a:spcAft>
              <a:buClrTx/>
              <a:buSzTx/>
              <a:buFontTx/>
              <a:buNone/>
              <a:tabLst/>
              <a:defRPr/>
            </a:pPr>
            <a:r>
              <a:rPr lang="zh-CN" altLang="en-US" sz="1151" b="0" i="0" kern="1200" dirty="0">
                <a:solidFill>
                  <a:schemeClr val="tx1"/>
                </a:solidFill>
                <a:effectLst/>
                <a:latin typeface="+mn-lt"/>
                <a:ea typeface="+mn-ea"/>
                <a:cs typeface="+mn-cs"/>
              </a:rPr>
              <a:t>利用</a:t>
            </a:r>
            <a:r>
              <a:rPr lang="en-US" altLang="zh-CN" sz="1151" b="0" i="0" kern="1200" dirty="0">
                <a:solidFill>
                  <a:schemeClr val="tx1"/>
                </a:solidFill>
                <a:effectLst/>
                <a:latin typeface="+mn-lt"/>
                <a:ea typeface="+mn-ea"/>
                <a:cs typeface="+mn-cs"/>
              </a:rPr>
              <a:t>AI</a:t>
            </a:r>
            <a:r>
              <a:rPr lang="zh-CN" altLang="en-US" sz="1151" b="0" i="0" kern="1200" dirty="0">
                <a:solidFill>
                  <a:schemeClr val="tx1"/>
                </a:solidFill>
                <a:effectLst/>
                <a:latin typeface="+mn-lt"/>
                <a:ea typeface="+mn-ea"/>
                <a:cs typeface="+mn-cs"/>
              </a:rPr>
              <a:t>为老师赋能，让老师能够个性化地关注到每个人的表情和每个人接受信息的程度。用</a:t>
            </a:r>
            <a:r>
              <a:rPr lang="en-US" altLang="zh-CN" sz="1151" b="0" i="0" kern="1200" dirty="0">
                <a:solidFill>
                  <a:schemeClr val="tx1"/>
                </a:solidFill>
                <a:effectLst/>
                <a:latin typeface="+mn-lt"/>
                <a:ea typeface="+mn-ea"/>
                <a:cs typeface="+mn-cs"/>
              </a:rPr>
              <a:t>AI</a:t>
            </a:r>
            <a:r>
              <a:rPr lang="zh-CN" altLang="en-US" sz="1151" b="0" i="0" kern="1200" dirty="0">
                <a:solidFill>
                  <a:schemeClr val="tx1"/>
                </a:solidFill>
                <a:effectLst/>
                <a:latin typeface="+mn-lt"/>
                <a:ea typeface="+mn-ea"/>
                <a:cs typeface="+mn-cs"/>
              </a:rPr>
              <a:t>、数据和算法，包括人脸识别技术留存每一个学生的学习反馈，以此分析老师在教学的过程中，到底有多少学生真正听懂了？有多少学生听的一知半解？有多少学生其实不感兴趣？</a:t>
            </a:r>
            <a:endParaRPr lang="en-US" dirty="0"/>
          </a:p>
          <a:p>
            <a:endParaRPr lang="en-US" dirty="0"/>
          </a:p>
        </p:txBody>
      </p:sp>
      <p:sp>
        <p:nvSpPr>
          <p:cNvPr id="4" name="Slide Number Placeholder 3"/>
          <p:cNvSpPr>
            <a:spLocks noGrp="1"/>
          </p:cNvSpPr>
          <p:nvPr>
            <p:ph type="sldNum" sz="quarter" idx="10"/>
          </p:nvPr>
        </p:nvSpPr>
        <p:spPr/>
        <p:txBody>
          <a:bodyPr/>
          <a:lstStyle/>
          <a:p>
            <a:fld id="{4CC46DC0-859A-594F-847E-66F975B12C25}" type="slidenum">
              <a:rPr kumimoji="1" lang="zh-CN" altLang="en-US" smtClean="0"/>
              <a:t>5</a:t>
            </a:fld>
            <a:endParaRPr kumimoji="1" lang="zh-CN" altLang="en-US"/>
          </a:p>
        </p:txBody>
      </p:sp>
    </p:spTree>
    <p:extLst>
      <p:ext uri="{BB962C8B-B14F-4D97-AF65-F5344CB8AC3E}">
        <p14:creationId xmlns:p14="http://schemas.microsoft.com/office/powerpoint/2010/main" val="2584931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C46DC0-859A-594F-847E-66F975B12C25}" type="slidenum">
              <a:rPr kumimoji="1" lang="zh-CN" altLang="en-US" smtClean="0"/>
              <a:t>6</a:t>
            </a:fld>
            <a:endParaRPr kumimoji="1" lang="zh-CN" altLang="en-US"/>
          </a:p>
        </p:txBody>
      </p:sp>
    </p:spTree>
    <p:extLst>
      <p:ext uri="{BB962C8B-B14F-4D97-AF65-F5344CB8AC3E}">
        <p14:creationId xmlns:p14="http://schemas.microsoft.com/office/powerpoint/2010/main" val="27718406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换成</a:t>
            </a:r>
            <a:r>
              <a:rPr lang="en-US" altLang="zh-CN" dirty="0"/>
              <a:t>Avatar</a:t>
            </a:r>
            <a:r>
              <a:rPr lang="zh-CN" altLang="en-US" dirty="0"/>
              <a:t>头像</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1F2CFBE-1407-414C-AC03-95A5BCF50F7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493307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C46DC0-859A-594F-847E-66F975B12C25}" type="slidenum">
              <a:rPr kumimoji="1" lang="zh-CN" altLang="en-US" smtClean="0"/>
              <a:t>8</a:t>
            </a:fld>
            <a:endParaRPr kumimoji="1" lang="zh-CN" altLang="en-US"/>
          </a:p>
        </p:txBody>
      </p:sp>
    </p:spTree>
    <p:extLst>
      <p:ext uri="{BB962C8B-B14F-4D97-AF65-F5344CB8AC3E}">
        <p14:creationId xmlns:p14="http://schemas.microsoft.com/office/powerpoint/2010/main" val="3200645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4765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569" y="324302"/>
            <a:ext cx="10512862" cy="1177358"/>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570" y="1493200"/>
            <a:ext cx="5156444" cy="731794"/>
          </a:xfrm>
        </p:spPr>
        <p:txBody>
          <a:bodyPr anchor="b"/>
          <a:lstStyle>
            <a:lvl1pPr marL="0" indent="0">
              <a:buNone/>
              <a:defRPr sz="2132" b="1"/>
            </a:lvl1pPr>
            <a:lvl2pPr marL="406085" indent="0">
              <a:buNone/>
              <a:defRPr sz="1776" b="1"/>
            </a:lvl2pPr>
            <a:lvl3pPr marL="812170" indent="0">
              <a:buNone/>
              <a:defRPr sz="1599" b="1"/>
            </a:lvl3pPr>
            <a:lvl4pPr marL="1218255" indent="0">
              <a:buNone/>
              <a:defRPr sz="1421" b="1"/>
            </a:lvl4pPr>
            <a:lvl5pPr marL="1624340" indent="0">
              <a:buNone/>
              <a:defRPr sz="1421" b="1"/>
            </a:lvl5pPr>
            <a:lvl6pPr marL="2030425" indent="0">
              <a:buNone/>
              <a:defRPr sz="1421" b="1"/>
            </a:lvl6pPr>
            <a:lvl7pPr marL="2436510" indent="0">
              <a:buNone/>
              <a:defRPr sz="1421" b="1"/>
            </a:lvl7pPr>
            <a:lvl8pPr marL="2842595" indent="0">
              <a:buNone/>
              <a:defRPr sz="1421" b="1"/>
            </a:lvl8pPr>
            <a:lvl9pPr marL="3248680" indent="0">
              <a:buNone/>
              <a:defRPr sz="1421" b="1"/>
            </a:lvl9pPr>
          </a:lstStyle>
          <a:p>
            <a:pPr lvl="0"/>
            <a:r>
              <a:rPr lang="zh-CN" altLang="en-US"/>
              <a:t>单击此处编辑母版文本样式</a:t>
            </a:r>
          </a:p>
        </p:txBody>
      </p:sp>
      <p:sp>
        <p:nvSpPr>
          <p:cNvPr id="4" name="Content Placeholder 3"/>
          <p:cNvSpPr>
            <a:spLocks noGrp="1"/>
          </p:cNvSpPr>
          <p:nvPr>
            <p:ph sz="half" idx="2"/>
          </p:nvPr>
        </p:nvSpPr>
        <p:spPr>
          <a:xfrm>
            <a:off x="839570" y="2224994"/>
            <a:ext cx="5156444" cy="327263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0593" y="1493200"/>
            <a:ext cx="5181838" cy="731794"/>
          </a:xfrm>
        </p:spPr>
        <p:txBody>
          <a:bodyPr anchor="b"/>
          <a:lstStyle>
            <a:lvl1pPr marL="0" indent="0">
              <a:buNone/>
              <a:defRPr sz="2132" b="1"/>
            </a:lvl1pPr>
            <a:lvl2pPr marL="406085" indent="0">
              <a:buNone/>
              <a:defRPr sz="1776" b="1"/>
            </a:lvl2pPr>
            <a:lvl3pPr marL="812170" indent="0">
              <a:buNone/>
              <a:defRPr sz="1599" b="1"/>
            </a:lvl3pPr>
            <a:lvl4pPr marL="1218255" indent="0">
              <a:buNone/>
              <a:defRPr sz="1421" b="1"/>
            </a:lvl4pPr>
            <a:lvl5pPr marL="1624340" indent="0">
              <a:buNone/>
              <a:defRPr sz="1421" b="1"/>
            </a:lvl5pPr>
            <a:lvl6pPr marL="2030425" indent="0">
              <a:buNone/>
              <a:defRPr sz="1421" b="1"/>
            </a:lvl6pPr>
            <a:lvl7pPr marL="2436510" indent="0">
              <a:buNone/>
              <a:defRPr sz="1421" b="1"/>
            </a:lvl7pPr>
            <a:lvl8pPr marL="2842595" indent="0">
              <a:buNone/>
              <a:defRPr sz="1421" b="1"/>
            </a:lvl8pPr>
            <a:lvl9pPr marL="3248680" indent="0">
              <a:buNone/>
              <a:defRPr sz="1421" b="1"/>
            </a:lvl9pPr>
          </a:lstStyle>
          <a:p>
            <a:pPr lvl="0"/>
            <a:r>
              <a:rPr lang="zh-CN" altLang="en-US"/>
              <a:t>单击此处编辑母版文本样式</a:t>
            </a:r>
          </a:p>
        </p:txBody>
      </p:sp>
      <p:sp>
        <p:nvSpPr>
          <p:cNvPr id="6" name="Content Placeholder 5"/>
          <p:cNvSpPr>
            <a:spLocks noGrp="1"/>
          </p:cNvSpPr>
          <p:nvPr>
            <p:ph sz="quarter" idx="4"/>
          </p:nvPr>
        </p:nvSpPr>
        <p:spPr>
          <a:xfrm>
            <a:off x="6170593" y="2224994"/>
            <a:ext cx="5181838" cy="327263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2017/9/16</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584008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2017/9/16</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5338036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2017/9/16</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78206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570" y="406082"/>
            <a:ext cx="3931213" cy="1421289"/>
          </a:xfrm>
        </p:spPr>
        <p:txBody>
          <a:bodyPr anchor="b"/>
          <a:lstStyle>
            <a:lvl1pPr>
              <a:defRPr sz="2842"/>
            </a:lvl1pPr>
          </a:lstStyle>
          <a:p>
            <a:r>
              <a:rPr lang="zh-CN" altLang="en-US"/>
              <a:t>单击此处编辑母版标题样式</a:t>
            </a:r>
            <a:endParaRPr lang="en-US" dirty="0"/>
          </a:p>
        </p:txBody>
      </p:sp>
      <p:sp>
        <p:nvSpPr>
          <p:cNvPr id="3" name="Content Placeholder 2"/>
          <p:cNvSpPr>
            <a:spLocks noGrp="1"/>
          </p:cNvSpPr>
          <p:nvPr>
            <p:ph idx="1"/>
          </p:nvPr>
        </p:nvSpPr>
        <p:spPr>
          <a:xfrm>
            <a:off x="5181838" y="877026"/>
            <a:ext cx="6170593" cy="4328727"/>
          </a:xfrm>
        </p:spPr>
        <p:txBody>
          <a:bodyPr/>
          <a:lstStyle>
            <a:lvl1pPr>
              <a:defRPr sz="2842"/>
            </a:lvl1pPr>
            <a:lvl2pPr>
              <a:defRPr sz="2487"/>
            </a:lvl2pPr>
            <a:lvl3pPr>
              <a:defRPr sz="2132"/>
            </a:lvl3pPr>
            <a:lvl4pPr>
              <a:defRPr sz="1776"/>
            </a:lvl4pPr>
            <a:lvl5pPr>
              <a:defRPr sz="1776"/>
            </a:lvl5pPr>
            <a:lvl6pPr>
              <a:defRPr sz="1776"/>
            </a:lvl6pPr>
            <a:lvl7pPr>
              <a:defRPr sz="1776"/>
            </a:lvl7pPr>
            <a:lvl8pPr>
              <a:defRPr sz="1776"/>
            </a:lvl8pPr>
            <a:lvl9pPr>
              <a:defRPr sz="1776"/>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570" y="1827371"/>
            <a:ext cx="3931213" cy="3385432"/>
          </a:xfrm>
        </p:spPr>
        <p:txBody>
          <a:bodyPr/>
          <a:lstStyle>
            <a:lvl1pPr marL="0" indent="0">
              <a:buNone/>
              <a:defRPr sz="1421"/>
            </a:lvl1pPr>
            <a:lvl2pPr marL="406085" indent="0">
              <a:buNone/>
              <a:defRPr sz="1243"/>
            </a:lvl2pPr>
            <a:lvl3pPr marL="812170" indent="0">
              <a:buNone/>
              <a:defRPr sz="1066"/>
            </a:lvl3pPr>
            <a:lvl4pPr marL="1218255" indent="0">
              <a:buNone/>
              <a:defRPr sz="888"/>
            </a:lvl4pPr>
            <a:lvl5pPr marL="1624340" indent="0">
              <a:buNone/>
              <a:defRPr sz="888"/>
            </a:lvl5pPr>
            <a:lvl6pPr marL="2030425" indent="0">
              <a:buNone/>
              <a:defRPr sz="888"/>
            </a:lvl6pPr>
            <a:lvl7pPr marL="2436510" indent="0">
              <a:buNone/>
              <a:defRPr sz="888"/>
            </a:lvl7pPr>
            <a:lvl8pPr marL="2842595" indent="0">
              <a:buNone/>
              <a:defRPr sz="888"/>
            </a:lvl8pPr>
            <a:lvl9pPr marL="3248680" indent="0">
              <a:buNone/>
              <a:defRPr sz="888"/>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2017/9/16</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14734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570" y="406082"/>
            <a:ext cx="3931213" cy="1421289"/>
          </a:xfrm>
        </p:spPr>
        <p:txBody>
          <a:bodyPr anchor="b"/>
          <a:lstStyle>
            <a:lvl1pPr>
              <a:defRPr sz="2842"/>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1838" y="877026"/>
            <a:ext cx="6170593" cy="4328727"/>
          </a:xfrm>
        </p:spPr>
        <p:txBody>
          <a:bodyPr anchor="t"/>
          <a:lstStyle>
            <a:lvl1pPr marL="0" indent="0">
              <a:buNone/>
              <a:defRPr sz="2842"/>
            </a:lvl1pPr>
            <a:lvl2pPr marL="406085" indent="0">
              <a:buNone/>
              <a:defRPr sz="2487"/>
            </a:lvl2pPr>
            <a:lvl3pPr marL="812170" indent="0">
              <a:buNone/>
              <a:defRPr sz="2132"/>
            </a:lvl3pPr>
            <a:lvl4pPr marL="1218255" indent="0">
              <a:buNone/>
              <a:defRPr sz="1776"/>
            </a:lvl4pPr>
            <a:lvl5pPr marL="1624340" indent="0">
              <a:buNone/>
              <a:defRPr sz="1776"/>
            </a:lvl5pPr>
            <a:lvl6pPr marL="2030425" indent="0">
              <a:buNone/>
              <a:defRPr sz="1776"/>
            </a:lvl6pPr>
            <a:lvl7pPr marL="2436510" indent="0">
              <a:buNone/>
              <a:defRPr sz="1776"/>
            </a:lvl7pPr>
            <a:lvl8pPr marL="2842595" indent="0">
              <a:buNone/>
              <a:defRPr sz="1776"/>
            </a:lvl8pPr>
            <a:lvl9pPr marL="3248680" indent="0">
              <a:buNone/>
              <a:defRPr sz="1776"/>
            </a:lvl9pPr>
          </a:lstStyle>
          <a:p>
            <a:r>
              <a:rPr lang="zh-CN" altLang="en-US"/>
              <a:t>单击图标添加图片</a:t>
            </a:r>
            <a:endParaRPr lang="en-US" dirty="0"/>
          </a:p>
        </p:txBody>
      </p:sp>
      <p:sp>
        <p:nvSpPr>
          <p:cNvPr id="4" name="Text Placeholder 3"/>
          <p:cNvSpPr>
            <a:spLocks noGrp="1"/>
          </p:cNvSpPr>
          <p:nvPr>
            <p:ph type="body" sz="half" idx="2"/>
          </p:nvPr>
        </p:nvSpPr>
        <p:spPr>
          <a:xfrm>
            <a:off x="839570" y="1827371"/>
            <a:ext cx="3931213" cy="3385432"/>
          </a:xfrm>
        </p:spPr>
        <p:txBody>
          <a:bodyPr/>
          <a:lstStyle>
            <a:lvl1pPr marL="0" indent="0">
              <a:buNone/>
              <a:defRPr sz="1421"/>
            </a:lvl1pPr>
            <a:lvl2pPr marL="406085" indent="0">
              <a:buNone/>
              <a:defRPr sz="1243"/>
            </a:lvl2pPr>
            <a:lvl3pPr marL="812170" indent="0">
              <a:buNone/>
              <a:defRPr sz="1066"/>
            </a:lvl3pPr>
            <a:lvl4pPr marL="1218255" indent="0">
              <a:buNone/>
              <a:defRPr sz="888"/>
            </a:lvl4pPr>
            <a:lvl5pPr marL="1624340" indent="0">
              <a:buNone/>
              <a:defRPr sz="888"/>
            </a:lvl5pPr>
            <a:lvl6pPr marL="2030425" indent="0">
              <a:buNone/>
              <a:defRPr sz="888"/>
            </a:lvl6pPr>
            <a:lvl7pPr marL="2436510" indent="0">
              <a:buNone/>
              <a:defRPr sz="888"/>
            </a:lvl7pPr>
            <a:lvl8pPr marL="2842595" indent="0">
              <a:buNone/>
              <a:defRPr sz="888"/>
            </a:lvl8pPr>
            <a:lvl9pPr marL="3248680" indent="0">
              <a:buNone/>
              <a:defRPr sz="888"/>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2017/9/16</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4807083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2017/9/16</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770627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24302"/>
            <a:ext cx="2628215" cy="5162043"/>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7982" y="324302"/>
            <a:ext cx="7732286" cy="516204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2017/9/16</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377600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4997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空白">
    <p:bg>
      <p:bgRef idx="1001">
        <a:schemeClr val="bg1"/>
      </p:bgRef>
    </p:bg>
    <p:spTree>
      <p:nvGrpSpPr>
        <p:cNvPr id="1" name=""/>
        <p:cNvGrpSpPr/>
        <p:nvPr/>
      </p:nvGrpSpPr>
      <p:grpSpPr>
        <a:xfrm>
          <a:off x="0" y="0"/>
          <a:ext cx="0" cy="0"/>
          <a:chOff x="0" y="0"/>
          <a:chExt cx="0" cy="0"/>
        </a:xfrm>
      </p:grpSpPr>
      <p:sp>
        <p:nvSpPr>
          <p:cNvPr id="2" name="日期占位符 3"/>
          <p:cNvSpPr>
            <a:spLocks noGrp="1"/>
          </p:cNvSpPr>
          <p:nvPr>
            <p:ph type="dt" sz="half" idx="10"/>
          </p:nvPr>
        </p:nvSpPr>
        <p:spPr>
          <a:xfrm>
            <a:off x="609519" y="5646027"/>
            <a:ext cx="2844410" cy="324884"/>
          </a:xfrm>
          <a:prstGeom prst="rect">
            <a:avLst/>
          </a:prstGeom>
        </p:spPr>
        <p:txBody>
          <a:bodyPr/>
          <a:lstStyle>
            <a:lvl1pPr>
              <a:defRPr/>
            </a:lvl1pPr>
          </a:lstStyle>
          <a:p>
            <a:pPr>
              <a:defRPr/>
            </a:pPr>
            <a:fld id="{ECE45C20-9DC3-4C93-855F-0906F529D9E0}" type="datetimeFigureOut">
              <a:rPr lang="zh-CN" altLang="en-US"/>
              <a:pPr>
                <a:defRPr/>
              </a:pPr>
              <a:t>2017/9/15</a:t>
            </a:fld>
            <a:endParaRPr lang="zh-CN" altLang="en-US"/>
          </a:p>
        </p:txBody>
      </p:sp>
      <p:sp>
        <p:nvSpPr>
          <p:cNvPr id="3" name="页脚占位符 4"/>
          <p:cNvSpPr>
            <a:spLocks noGrp="1"/>
          </p:cNvSpPr>
          <p:nvPr>
            <p:ph type="ftr" sz="quarter" idx="11"/>
          </p:nvPr>
        </p:nvSpPr>
        <p:spPr>
          <a:xfrm>
            <a:off x="4164278" y="5646027"/>
            <a:ext cx="3860270" cy="324884"/>
          </a:xfrm>
          <a:prstGeom prst="rect">
            <a:avLst/>
          </a:prstGeom>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a:xfrm>
            <a:off x="8734899" y="5646027"/>
            <a:ext cx="2844410" cy="324884"/>
          </a:xfrm>
          <a:prstGeom prst="rect">
            <a:avLst/>
          </a:prstGeom>
        </p:spPr>
        <p:txBody>
          <a:bodyPr/>
          <a:lstStyle>
            <a:lvl1pPr>
              <a:defRPr/>
            </a:lvl1pPr>
          </a:lstStyle>
          <a:p>
            <a:fld id="{438595A7-F137-4A1C-94F3-17BF434764D1}" type="slidenum">
              <a:rPr lang="zh-CN" altLang="en-US"/>
              <a:pPr/>
              <a:t>‹#›</a:t>
            </a:fld>
            <a:endParaRPr lang="zh-CN" altLang="en-US"/>
          </a:p>
        </p:txBody>
      </p:sp>
    </p:spTree>
    <p:extLst>
      <p:ext uri="{BB962C8B-B14F-4D97-AF65-F5344CB8AC3E}">
        <p14:creationId xmlns:p14="http://schemas.microsoft.com/office/powerpoint/2010/main" val="3602537873"/>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Vertical Title and Tex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336192" y="428643"/>
            <a:ext cx="7516442" cy="418664"/>
          </a:xfrm>
          <a:prstGeom prst="rect">
            <a:avLst/>
          </a:prstGeom>
        </p:spPr>
        <p:txBody>
          <a:bodyPr wrap="none" lIns="0" tIns="0" rIns="0" bIns="0" anchor="ctr">
            <a:noAutofit/>
          </a:bodyPr>
          <a:lstStyle>
            <a:lvl1pPr algn="ctr">
              <a:defRPr sz="2842" b="1" baseline="0">
                <a:solidFill>
                  <a:schemeClr val="tx1">
                    <a:lumMod val="50000"/>
                    <a:lumOff val="50000"/>
                  </a:schemeClr>
                </a:solidFill>
              </a:defRPr>
            </a:lvl1pPr>
          </a:lstStyle>
          <a:p>
            <a:r>
              <a:rPr lang="en-US" dirty="0"/>
              <a:t>Click To Edit Master Title Style</a:t>
            </a:r>
          </a:p>
        </p:txBody>
      </p:sp>
      <p:sp>
        <p:nvSpPr>
          <p:cNvPr id="10" name="Text Placeholder 3"/>
          <p:cNvSpPr>
            <a:spLocks noGrp="1"/>
          </p:cNvSpPr>
          <p:nvPr>
            <p:ph type="body" sz="half" idx="2" hasCustomPrompt="1"/>
          </p:nvPr>
        </p:nvSpPr>
        <p:spPr>
          <a:xfrm>
            <a:off x="3351927" y="845491"/>
            <a:ext cx="5484971" cy="237736"/>
          </a:xfrm>
          <a:prstGeom prst="rect">
            <a:avLst/>
          </a:prstGeom>
        </p:spPr>
        <p:txBody>
          <a:bodyPr wrap="none" lIns="0" tIns="0" rIns="0" bIns="0" anchor="ctr">
            <a:noAutofit/>
          </a:bodyPr>
          <a:lstStyle>
            <a:lvl1pPr marL="0" indent="0" algn="ctr">
              <a:buNone/>
              <a:defRPr sz="1420" b="1" baseline="0">
                <a:solidFill>
                  <a:schemeClr val="bg1">
                    <a:lumMod val="75000"/>
                  </a:schemeClr>
                </a:solidFill>
              </a:defRPr>
            </a:lvl1pPr>
            <a:lvl2pPr marL="541401" indent="0">
              <a:buNone/>
              <a:defRPr sz="1420"/>
            </a:lvl2pPr>
            <a:lvl3pPr marL="1082799" indent="0">
              <a:buNone/>
              <a:defRPr sz="1184"/>
            </a:lvl3pPr>
            <a:lvl4pPr marL="1624200" indent="0">
              <a:buNone/>
              <a:defRPr sz="1066"/>
            </a:lvl4pPr>
            <a:lvl5pPr marL="2165600" indent="0">
              <a:buNone/>
              <a:defRPr sz="1066"/>
            </a:lvl5pPr>
            <a:lvl6pPr marL="2707000" indent="0">
              <a:buNone/>
              <a:defRPr sz="1066"/>
            </a:lvl6pPr>
            <a:lvl7pPr marL="3248400" indent="0">
              <a:buNone/>
              <a:defRPr sz="1066"/>
            </a:lvl7pPr>
            <a:lvl8pPr marL="3789799" indent="0">
              <a:buNone/>
              <a:defRPr sz="1066"/>
            </a:lvl8pPr>
            <a:lvl9pPr marL="4331200" indent="0">
              <a:buNone/>
              <a:defRPr sz="1066"/>
            </a:lvl9pPr>
          </a:lstStyle>
          <a:p>
            <a:pPr lvl="0"/>
            <a:r>
              <a:rPr lang="en-US" dirty="0"/>
              <a:t>Subtext Goes Here</a:t>
            </a:r>
          </a:p>
        </p:txBody>
      </p:sp>
    </p:spTree>
    <p:extLst>
      <p:ext uri="{BB962C8B-B14F-4D97-AF65-F5344CB8AC3E}">
        <p14:creationId xmlns:p14="http://schemas.microsoft.com/office/powerpoint/2010/main" val="300871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fade">
                                      <p:cBhvr>
                                        <p:cTn id="1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71572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Main Title+ SubTitle+Number">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2336192" y="428643"/>
            <a:ext cx="7516442" cy="418664"/>
          </a:xfrm>
          <a:prstGeom prst="rect">
            <a:avLst/>
          </a:prstGeom>
        </p:spPr>
        <p:txBody>
          <a:bodyPr wrap="none" lIns="0" tIns="0" rIns="0" bIns="0" anchor="ctr">
            <a:noAutofit/>
          </a:bodyPr>
          <a:lstStyle>
            <a:lvl1pPr algn="ctr">
              <a:defRPr sz="2842" b="1" baseline="0">
                <a:solidFill>
                  <a:schemeClr val="tx1">
                    <a:lumMod val="50000"/>
                    <a:lumOff val="50000"/>
                  </a:schemeClr>
                </a:solidFill>
              </a:defRPr>
            </a:lvl1pPr>
          </a:lstStyle>
          <a:p>
            <a:r>
              <a:rPr lang="en-US" dirty="0"/>
              <a:t>Click To Edit Master Title Style</a:t>
            </a:r>
          </a:p>
        </p:txBody>
      </p:sp>
      <p:sp>
        <p:nvSpPr>
          <p:cNvPr id="11" name="Text Placeholder 3"/>
          <p:cNvSpPr>
            <a:spLocks noGrp="1"/>
          </p:cNvSpPr>
          <p:nvPr>
            <p:ph type="body" sz="half" idx="2" hasCustomPrompt="1"/>
          </p:nvPr>
        </p:nvSpPr>
        <p:spPr>
          <a:xfrm>
            <a:off x="3351927" y="845491"/>
            <a:ext cx="5484971" cy="237736"/>
          </a:xfrm>
          <a:prstGeom prst="rect">
            <a:avLst/>
          </a:prstGeom>
        </p:spPr>
        <p:txBody>
          <a:bodyPr wrap="none" lIns="0" tIns="0" rIns="0" bIns="0" anchor="ctr">
            <a:noAutofit/>
          </a:bodyPr>
          <a:lstStyle>
            <a:lvl1pPr marL="0" indent="0" algn="ctr">
              <a:buNone/>
              <a:defRPr sz="1420" b="1" baseline="0">
                <a:solidFill>
                  <a:schemeClr val="bg1">
                    <a:lumMod val="75000"/>
                  </a:schemeClr>
                </a:solidFill>
              </a:defRPr>
            </a:lvl1pPr>
            <a:lvl2pPr marL="541401" indent="0">
              <a:buNone/>
              <a:defRPr sz="1420"/>
            </a:lvl2pPr>
            <a:lvl3pPr marL="1082799" indent="0">
              <a:buNone/>
              <a:defRPr sz="1184"/>
            </a:lvl3pPr>
            <a:lvl4pPr marL="1624200" indent="0">
              <a:buNone/>
              <a:defRPr sz="1066"/>
            </a:lvl4pPr>
            <a:lvl5pPr marL="2165600" indent="0">
              <a:buNone/>
              <a:defRPr sz="1066"/>
            </a:lvl5pPr>
            <a:lvl6pPr marL="2707000" indent="0">
              <a:buNone/>
              <a:defRPr sz="1066"/>
            </a:lvl6pPr>
            <a:lvl7pPr marL="3248400" indent="0">
              <a:buNone/>
              <a:defRPr sz="1066"/>
            </a:lvl7pPr>
            <a:lvl8pPr marL="3789799" indent="0">
              <a:buNone/>
              <a:defRPr sz="1066"/>
            </a:lvl8pPr>
            <a:lvl9pPr marL="4331200" indent="0">
              <a:buNone/>
              <a:defRPr sz="1066"/>
            </a:lvl9pPr>
          </a:lstStyle>
          <a:p>
            <a:pPr lvl="0"/>
            <a:r>
              <a:rPr lang="en-US" dirty="0"/>
              <a:t>Subtext Goes Here</a:t>
            </a:r>
          </a:p>
        </p:txBody>
      </p:sp>
    </p:spTree>
    <p:extLst>
      <p:ext uri="{BB962C8B-B14F-4D97-AF65-F5344CB8AC3E}">
        <p14:creationId xmlns:p14="http://schemas.microsoft.com/office/powerpoint/2010/main" val="1094891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mock_up">
    <p:spTree>
      <p:nvGrpSpPr>
        <p:cNvPr id="1" name=""/>
        <p:cNvGrpSpPr/>
        <p:nvPr/>
      </p:nvGrpSpPr>
      <p:grpSpPr>
        <a:xfrm>
          <a:off x="0" y="0"/>
          <a:ext cx="0" cy="0"/>
          <a:chOff x="0" y="0"/>
          <a:chExt cx="0" cy="0"/>
        </a:xfrm>
      </p:grpSpPr>
      <p:pic>
        <p:nvPicPr>
          <p:cNvPr id="9" name="Picture 8" descr="iPhone-Mockup-PSD.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243913" y="921986"/>
            <a:ext cx="4944914" cy="5169252"/>
          </a:xfrm>
          <a:prstGeom prst="rect">
            <a:avLst/>
          </a:prstGeom>
        </p:spPr>
      </p:pic>
      <p:sp>
        <p:nvSpPr>
          <p:cNvPr id="8" name="Picture Placeholder 7"/>
          <p:cNvSpPr>
            <a:spLocks noGrp="1"/>
          </p:cNvSpPr>
          <p:nvPr>
            <p:ph type="pic" sz="quarter" idx="44" hasCustomPrompt="1"/>
          </p:nvPr>
        </p:nvSpPr>
        <p:spPr>
          <a:xfrm rot="20354325">
            <a:off x="8071431" y="1640302"/>
            <a:ext cx="1925834" cy="3021254"/>
          </a:xfrm>
          <a:prstGeom prst="rect">
            <a:avLst/>
          </a:prstGeom>
          <a:ln w="3175">
            <a:noFill/>
          </a:ln>
        </p:spPr>
        <p:txBody>
          <a:bodyPr wrap="none" tIns="0" bIns="640080" anchor="b"/>
          <a:lstStyle>
            <a:lvl1pPr algn="ctr" rtl="0">
              <a:buNone/>
              <a:defRPr sz="1303" b="1">
                <a:solidFill>
                  <a:schemeClr val="bg1"/>
                </a:solidFill>
              </a:defRPr>
            </a:lvl1pPr>
          </a:lstStyle>
          <a:p>
            <a:r>
              <a:rPr lang="en-US" dirty="0"/>
              <a:t>Click Icon To Add Image </a:t>
            </a:r>
          </a:p>
        </p:txBody>
      </p:sp>
    </p:spTree>
    <p:extLst>
      <p:ext uri="{BB962C8B-B14F-4D97-AF65-F5344CB8AC3E}">
        <p14:creationId xmlns:p14="http://schemas.microsoft.com/office/powerpoint/2010/main" val="400331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lide(fromRight)">
                                      <p:cBhvr>
                                        <p:cTn id="7" dur="500"/>
                                        <p:tgtEl>
                                          <p:spTgt spid="9"/>
                                        </p:tgtEl>
                                      </p:cBhvr>
                                    </p:animEffect>
                                  </p:childTnLst>
                                </p:cTn>
                              </p:par>
                            </p:childTnLst>
                          </p:cTn>
                        </p:par>
                        <p:par>
                          <p:cTn id="8" fill="hold">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outHorizont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Iphone 6 float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06494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8147280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7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01605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9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45358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0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69342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2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45522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565029070"/>
      </p:ext>
    </p:extLst>
  </p:cSld>
  <p:clrMapOvr>
    <a:masterClrMapping/>
  </p:clrMapOvr>
  <mc:AlternateContent xmlns:mc="http://schemas.openxmlformats.org/markup-compatibility/2006" xmlns:p14="http://schemas.microsoft.com/office/powerpoint/2010/main">
    <mc:Choice Requires="p14">
      <p:transition spd="slow" p14:dur="1200" advTm="0">
        <p14:flip dir="r"/>
      </p:transition>
    </mc:Choice>
    <mc:Fallback xmlns="">
      <p:transition spd="slow" advTm="0">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1410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42162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8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53304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1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57518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hre icons r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56742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0E523-A51A-4FCF-8333-EC8372CD6F29}"/>
              </a:ext>
            </a:extLst>
          </p:cNvPr>
          <p:cNvSpPr>
            <a:spLocks noGrp="1"/>
          </p:cNvSpPr>
          <p:nvPr>
            <p:ph type="ctrTitle"/>
          </p:nvPr>
        </p:nvSpPr>
        <p:spPr>
          <a:xfrm>
            <a:off x="1523603" y="996877"/>
            <a:ext cx="9141619" cy="2120653"/>
          </a:xfrm>
        </p:spPr>
        <p:txBody>
          <a:bodyPr anchor="b"/>
          <a:lstStyle>
            <a:lvl1pPr algn="ctr">
              <a:defRPr sz="5329"/>
            </a:lvl1pPr>
          </a:lstStyle>
          <a:p>
            <a:r>
              <a:rPr lang="en-US"/>
              <a:t>Click to edit Master title style</a:t>
            </a:r>
          </a:p>
        </p:txBody>
      </p:sp>
      <p:sp>
        <p:nvSpPr>
          <p:cNvPr id="3" name="Subtitle 2">
            <a:extLst>
              <a:ext uri="{FF2B5EF4-FFF2-40B4-BE49-F238E27FC236}">
                <a16:creationId xmlns:a16="http://schemas.microsoft.com/office/drawing/2014/main" id="{02F9DB05-4323-43DF-8C2B-B93077A288DA}"/>
              </a:ext>
            </a:extLst>
          </p:cNvPr>
          <p:cNvSpPr>
            <a:spLocks noGrp="1"/>
          </p:cNvSpPr>
          <p:nvPr>
            <p:ph type="subTitle" idx="1"/>
          </p:nvPr>
        </p:nvSpPr>
        <p:spPr>
          <a:xfrm>
            <a:off x="1523603" y="3199310"/>
            <a:ext cx="9141619" cy="1470639"/>
          </a:xfrm>
        </p:spPr>
        <p:txBody>
          <a:bodyPr/>
          <a:lstStyle>
            <a:lvl1pPr marL="0" indent="0" algn="ctr">
              <a:buNone/>
              <a:defRPr sz="2132"/>
            </a:lvl1pPr>
            <a:lvl2pPr marL="406085" indent="0" algn="ctr">
              <a:buNone/>
              <a:defRPr sz="1776"/>
            </a:lvl2pPr>
            <a:lvl3pPr marL="812170" indent="0" algn="ctr">
              <a:buNone/>
              <a:defRPr sz="1599"/>
            </a:lvl3pPr>
            <a:lvl4pPr marL="1218255" indent="0" algn="ctr">
              <a:buNone/>
              <a:defRPr sz="1421"/>
            </a:lvl4pPr>
            <a:lvl5pPr marL="1624340" indent="0" algn="ctr">
              <a:buNone/>
              <a:defRPr sz="1421"/>
            </a:lvl5pPr>
            <a:lvl6pPr marL="2030425" indent="0" algn="ctr">
              <a:buNone/>
              <a:defRPr sz="1421"/>
            </a:lvl6pPr>
            <a:lvl7pPr marL="2436510" indent="0" algn="ctr">
              <a:buNone/>
              <a:defRPr sz="1421"/>
            </a:lvl7pPr>
            <a:lvl8pPr marL="2842595" indent="0" algn="ctr">
              <a:buNone/>
              <a:defRPr sz="1421"/>
            </a:lvl8pPr>
            <a:lvl9pPr marL="3248680" indent="0" algn="ctr">
              <a:buNone/>
              <a:defRPr sz="1421"/>
            </a:lvl9pPr>
          </a:lstStyle>
          <a:p>
            <a:r>
              <a:rPr lang="en-US"/>
              <a:t>Click to edit Master subtitle style</a:t>
            </a:r>
          </a:p>
        </p:txBody>
      </p:sp>
      <p:sp>
        <p:nvSpPr>
          <p:cNvPr id="4" name="Date Placeholder 3">
            <a:extLst>
              <a:ext uri="{FF2B5EF4-FFF2-40B4-BE49-F238E27FC236}">
                <a16:creationId xmlns:a16="http://schemas.microsoft.com/office/drawing/2014/main" id="{C9B1B426-B4ED-464E-A8C4-FEC777EDE979}"/>
              </a:ext>
            </a:extLst>
          </p:cNvPr>
          <p:cNvSpPr>
            <a:spLocks noGrp="1"/>
          </p:cNvSpPr>
          <p:nvPr>
            <p:ph type="dt" sz="half" idx="10"/>
          </p:nvPr>
        </p:nvSpPr>
        <p:spPr/>
        <p:txBody>
          <a:bodyPr/>
          <a:lstStyle/>
          <a:p>
            <a:fld id="{83E65FDC-80CC-43D8-9CBE-74D481D81972}" type="datetimeFigureOut">
              <a:rPr lang="en-US" smtClean="0"/>
              <a:t>9/15/2017</a:t>
            </a:fld>
            <a:endParaRPr lang="en-US"/>
          </a:p>
        </p:txBody>
      </p:sp>
      <p:sp>
        <p:nvSpPr>
          <p:cNvPr id="5" name="Footer Placeholder 4">
            <a:extLst>
              <a:ext uri="{FF2B5EF4-FFF2-40B4-BE49-F238E27FC236}">
                <a16:creationId xmlns:a16="http://schemas.microsoft.com/office/drawing/2014/main" id="{F7DE2C8C-5E56-4634-BDC0-0937671596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547F2F-BEB3-4601-BA88-662C9B4AF236}"/>
              </a:ext>
            </a:extLst>
          </p:cNvPr>
          <p:cNvSpPr>
            <a:spLocks noGrp="1"/>
          </p:cNvSpPr>
          <p:nvPr>
            <p:ph type="sldNum" sz="quarter" idx="12"/>
          </p:nvPr>
        </p:nvSpPr>
        <p:spPr/>
        <p:txBody>
          <a:bodyPr/>
          <a:lstStyle/>
          <a:p>
            <a:fld id="{7EBF7E16-7132-4560-AD13-C27B9F71EC92}" type="slidenum">
              <a:rPr lang="en-US" smtClean="0"/>
              <a:t>‹#›</a:t>
            </a:fld>
            <a:endParaRPr lang="en-US"/>
          </a:p>
        </p:txBody>
      </p:sp>
    </p:spTree>
    <p:extLst>
      <p:ext uri="{BB962C8B-B14F-4D97-AF65-F5344CB8AC3E}">
        <p14:creationId xmlns:p14="http://schemas.microsoft.com/office/powerpoint/2010/main" val="41310529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51A98-89E5-4DA9-B0B4-7FEB657825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BA7762-2584-4E70-BD50-99A59B18799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B92CCF-3916-493B-AFC5-1050E8BFDF2C}"/>
              </a:ext>
            </a:extLst>
          </p:cNvPr>
          <p:cNvSpPr>
            <a:spLocks noGrp="1"/>
          </p:cNvSpPr>
          <p:nvPr>
            <p:ph type="dt" sz="half" idx="10"/>
          </p:nvPr>
        </p:nvSpPr>
        <p:spPr/>
        <p:txBody>
          <a:bodyPr/>
          <a:lstStyle/>
          <a:p>
            <a:fld id="{83E65FDC-80CC-43D8-9CBE-74D481D81972}" type="datetimeFigureOut">
              <a:rPr lang="en-US" smtClean="0"/>
              <a:t>9/15/2017</a:t>
            </a:fld>
            <a:endParaRPr lang="en-US"/>
          </a:p>
        </p:txBody>
      </p:sp>
      <p:sp>
        <p:nvSpPr>
          <p:cNvPr id="5" name="Footer Placeholder 4">
            <a:extLst>
              <a:ext uri="{FF2B5EF4-FFF2-40B4-BE49-F238E27FC236}">
                <a16:creationId xmlns:a16="http://schemas.microsoft.com/office/drawing/2014/main" id="{81E446AA-1916-46F9-BD54-353174FA44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EF46DE-D511-43CE-8BF7-A436254C7333}"/>
              </a:ext>
            </a:extLst>
          </p:cNvPr>
          <p:cNvSpPr>
            <a:spLocks noGrp="1"/>
          </p:cNvSpPr>
          <p:nvPr>
            <p:ph type="sldNum" sz="quarter" idx="12"/>
          </p:nvPr>
        </p:nvSpPr>
        <p:spPr/>
        <p:txBody>
          <a:bodyPr/>
          <a:lstStyle/>
          <a:p>
            <a:fld id="{7EBF7E16-7132-4560-AD13-C27B9F71EC92}" type="slidenum">
              <a:rPr lang="en-US" smtClean="0"/>
              <a:t>‹#›</a:t>
            </a:fld>
            <a:endParaRPr lang="en-US"/>
          </a:p>
        </p:txBody>
      </p:sp>
    </p:spTree>
    <p:extLst>
      <p:ext uri="{BB962C8B-B14F-4D97-AF65-F5344CB8AC3E}">
        <p14:creationId xmlns:p14="http://schemas.microsoft.com/office/powerpoint/2010/main" val="32807705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4F3B2-69B7-49FC-B17E-AF3F12C22ECA}"/>
              </a:ext>
            </a:extLst>
          </p:cNvPr>
          <p:cNvSpPr>
            <a:spLocks noGrp="1"/>
          </p:cNvSpPr>
          <p:nvPr>
            <p:ph type="title"/>
          </p:nvPr>
        </p:nvSpPr>
        <p:spPr>
          <a:xfrm>
            <a:off x="831633" y="1518581"/>
            <a:ext cx="10512862" cy="2533785"/>
          </a:xfrm>
        </p:spPr>
        <p:txBody>
          <a:bodyPr anchor="b"/>
          <a:lstStyle>
            <a:lvl1pPr>
              <a:defRPr sz="5329"/>
            </a:lvl1pPr>
          </a:lstStyle>
          <a:p>
            <a:r>
              <a:rPr lang="en-US"/>
              <a:t>Click to edit Master title style</a:t>
            </a:r>
          </a:p>
        </p:txBody>
      </p:sp>
      <p:sp>
        <p:nvSpPr>
          <p:cNvPr id="3" name="Text Placeholder 2">
            <a:extLst>
              <a:ext uri="{FF2B5EF4-FFF2-40B4-BE49-F238E27FC236}">
                <a16:creationId xmlns:a16="http://schemas.microsoft.com/office/drawing/2014/main" id="{2806823F-9B6A-434E-83C3-D3B6D16A5D1A}"/>
              </a:ext>
            </a:extLst>
          </p:cNvPr>
          <p:cNvSpPr>
            <a:spLocks noGrp="1"/>
          </p:cNvSpPr>
          <p:nvPr>
            <p:ph type="body" idx="1"/>
          </p:nvPr>
        </p:nvSpPr>
        <p:spPr>
          <a:xfrm>
            <a:off x="831633" y="4076336"/>
            <a:ext cx="10512862" cy="1332458"/>
          </a:xfrm>
        </p:spPr>
        <p:txBody>
          <a:bodyPr/>
          <a:lstStyle>
            <a:lvl1pPr marL="0" indent="0">
              <a:buNone/>
              <a:defRPr sz="2132">
                <a:solidFill>
                  <a:schemeClr val="tx1">
                    <a:tint val="75000"/>
                  </a:schemeClr>
                </a:solidFill>
              </a:defRPr>
            </a:lvl1pPr>
            <a:lvl2pPr marL="406085" indent="0">
              <a:buNone/>
              <a:defRPr sz="1776">
                <a:solidFill>
                  <a:schemeClr val="tx1">
                    <a:tint val="75000"/>
                  </a:schemeClr>
                </a:solidFill>
              </a:defRPr>
            </a:lvl2pPr>
            <a:lvl3pPr marL="812170" indent="0">
              <a:buNone/>
              <a:defRPr sz="1599">
                <a:solidFill>
                  <a:schemeClr val="tx1">
                    <a:tint val="75000"/>
                  </a:schemeClr>
                </a:solidFill>
              </a:defRPr>
            </a:lvl3pPr>
            <a:lvl4pPr marL="1218255" indent="0">
              <a:buNone/>
              <a:defRPr sz="1421">
                <a:solidFill>
                  <a:schemeClr val="tx1">
                    <a:tint val="75000"/>
                  </a:schemeClr>
                </a:solidFill>
              </a:defRPr>
            </a:lvl4pPr>
            <a:lvl5pPr marL="1624340" indent="0">
              <a:buNone/>
              <a:defRPr sz="1421">
                <a:solidFill>
                  <a:schemeClr val="tx1">
                    <a:tint val="75000"/>
                  </a:schemeClr>
                </a:solidFill>
              </a:defRPr>
            </a:lvl5pPr>
            <a:lvl6pPr marL="2030425" indent="0">
              <a:buNone/>
              <a:defRPr sz="1421">
                <a:solidFill>
                  <a:schemeClr val="tx1">
                    <a:tint val="75000"/>
                  </a:schemeClr>
                </a:solidFill>
              </a:defRPr>
            </a:lvl6pPr>
            <a:lvl7pPr marL="2436510" indent="0">
              <a:buNone/>
              <a:defRPr sz="1421">
                <a:solidFill>
                  <a:schemeClr val="tx1">
                    <a:tint val="75000"/>
                  </a:schemeClr>
                </a:solidFill>
              </a:defRPr>
            </a:lvl7pPr>
            <a:lvl8pPr marL="2842595" indent="0">
              <a:buNone/>
              <a:defRPr sz="1421">
                <a:solidFill>
                  <a:schemeClr val="tx1">
                    <a:tint val="75000"/>
                  </a:schemeClr>
                </a:solidFill>
              </a:defRPr>
            </a:lvl8pPr>
            <a:lvl9pPr marL="3248680" indent="0">
              <a:buNone/>
              <a:defRPr sz="1421">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B817632-2965-4608-9E12-59BB175D9756}"/>
              </a:ext>
            </a:extLst>
          </p:cNvPr>
          <p:cNvSpPr>
            <a:spLocks noGrp="1"/>
          </p:cNvSpPr>
          <p:nvPr>
            <p:ph type="dt" sz="half" idx="10"/>
          </p:nvPr>
        </p:nvSpPr>
        <p:spPr/>
        <p:txBody>
          <a:bodyPr/>
          <a:lstStyle/>
          <a:p>
            <a:fld id="{83E65FDC-80CC-43D8-9CBE-74D481D81972}" type="datetimeFigureOut">
              <a:rPr lang="en-US" smtClean="0"/>
              <a:t>9/15/2017</a:t>
            </a:fld>
            <a:endParaRPr lang="en-US"/>
          </a:p>
        </p:txBody>
      </p:sp>
      <p:sp>
        <p:nvSpPr>
          <p:cNvPr id="5" name="Footer Placeholder 4">
            <a:extLst>
              <a:ext uri="{FF2B5EF4-FFF2-40B4-BE49-F238E27FC236}">
                <a16:creationId xmlns:a16="http://schemas.microsoft.com/office/drawing/2014/main" id="{E091CFDD-71C3-42FD-AFAA-141BA38204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BDA4DA-DC7B-463C-BE86-E449E5A1CD23}"/>
              </a:ext>
            </a:extLst>
          </p:cNvPr>
          <p:cNvSpPr>
            <a:spLocks noGrp="1"/>
          </p:cNvSpPr>
          <p:nvPr>
            <p:ph type="sldNum" sz="quarter" idx="12"/>
          </p:nvPr>
        </p:nvSpPr>
        <p:spPr/>
        <p:txBody>
          <a:bodyPr/>
          <a:lstStyle/>
          <a:p>
            <a:fld id="{7EBF7E16-7132-4560-AD13-C27B9F71EC92}" type="slidenum">
              <a:rPr lang="en-US" smtClean="0"/>
              <a:t>‹#›</a:t>
            </a:fld>
            <a:endParaRPr lang="en-US"/>
          </a:p>
        </p:txBody>
      </p:sp>
    </p:spTree>
    <p:extLst>
      <p:ext uri="{BB962C8B-B14F-4D97-AF65-F5344CB8AC3E}">
        <p14:creationId xmlns:p14="http://schemas.microsoft.com/office/powerpoint/2010/main" val="28173428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F0A7D-E572-4E51-A286-82785A8AC8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3D575E-5EF8-49AB-A381-A39ECB90ADE1}"/>
              </a:ext>
            </a:extLst>
          </p:cNvPr>
          <p:cNvSpPr>
            <a:spLocks noGrp="1"/>
          </p:cNvSpPr>
          <p:nvPr>
            <p:ph sz="half" idx="1"/>
          </p:nvPr>
        </p:nvSpPr>
        <p:spPr>
          <a:xfrm>
            <a:off x="837982" y="1621510"/>
            <a:ext cx="5180251" cy="386483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CE794C1-35D6-4718-8BA2-04E9C0979570}"/>
              </a:ext>
            </a:extLst>
          </p:cNvPr>
          <p:cNvSpPr>
            <a:spLocks noGrp="1"/>
          </p:cNvSpPr>
          <p:nvPr>
            <p:ph sz="half" idx="2"/>
          </p:nvPr>
        </p:nvSpPr>
        <p:spPr>
          <a:xfrm>
            <a:off x="6170592" y="1621510"/>
            <a:ext cx="5180251" cy="386483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C839BA-52DE-4E75-B5E9-47697085AB48}"/>
              </a:ext>
            </a:extLst>
          </p:cNvPr>
          <p:cNvSpPr>
            <a:spLocks noGrp="1"/>
          </p:cNvSpPr>
          <p:nvPr>
            <p:ph type="dt" sz="half" idx="10"/>
          </p:nvPr>
        </p:nvSpPr>
        <p:spPr/>
        <p:txBody>
          <a:bodyPr/>
          <a:lstStyle/>
          <a:p>
            <a:fld id="{83E65FDC-80CC-43D8-9CBE-74D481D81972}" type="datetimeFigureOut">
              <a:rPr lang="en-US" smtClean="0"/>
              <a:t>9/15/2017</a:t>
            </a:fld>
            <a:endParaRPr lang="en-US"/>
          </a:p>
        </p:txBody>
      </p:sp>
      <p:sp>
        <p:nvSpPr>
          <p:cNvPr id="6" name="Footer Placeholder 5">
            <a:extLst>
              <a:ext uri="{FF2B5EF4-FFF2-40B4-BE49-F238E27FC236}">
                <a16:creationId xmlns:a16="http://schemas.microsoft.com/office/drawing/2014/main" id="{45161172-D1E7-4824-BFF8-79A44D6313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865DE6-3377-457F-B9D1-5F958757D3E1}"/>
              </a:ext>
            </a:extLst>
          </p:cNvPr>
          <p:cNvSpPr>
            <a:spLocks noGrp="1"/>
          </p:cNvSpPr>
          <p:nvPr>
            <p:ph type="sldNum" sz="quarter" idx="12"/>
          </p:nvPr>
        </p:nvSpPr>
        <p:spPr/>
        <p:txBody>
          <a:bodyPr/>
          <a:lstStyle/>
          <a:p>
            <a:fld id="{7EBF7E16-7132-4560-AD13-C27B9F71EC92}" type="slidenum">
              <a:rPr lang="en-US" smtClean="0"/>
              <a:t>‹#›</a:t>
            </a:fld>
            <a:endParaRPr lang="en-US"/>
          </a:p>
        </p:txBody>
      </p:sp>
    </p:spTree>
    <p:extLst>
      <p:ext uri="{BB962C8B-B14F-4D97-AF65-F5344CB8AC3E}">
        <p14:creationId xmlns:p14="http://schemas.microsoft.com/office/powerpoint/2010/main" val="29799193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2D97F-EA37-407F-B9BE-6E7A7FBB08C4}"/>
              </a:ext>
            </a:extLst>
          </p:cNvPr>
          <p:cNvSpPr>
            <a:spLocks noGrp="1"/>
          </p:cNvSpPr>
          <p:nvPr>
            <p:ph type="title"/>
          </p:nvPr>
        </p:nvSpPr>
        <p:spPr>
          <a:xfrm>
            <a:off x="839569" y="324302"/>
            <a:ext cx="10512862" cy="1177358"/>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F14FF5-776D-445B-899B-6EC939A90FD8}"/>
              </a:ext>
            </a:extLst>
          </p:cNvPr>
          <p:cNvSpPr>
            <a:spLocks noGrp="1"/>
          </p:cNvSpPr>
          <p:nvPr>
            <p:ph type="body" idx="1"/>
          </p:nvPr>
        </p:nvSpPr>
        <p:spPr>
          <a:xfrm>
            <a:off x="839570" y="1493200"/>
            <a:ext cx="5156444" cy="731794"/>
          </a:xfrm>
        </p:spPr>
        <p:txBody>
          <a:bodyPr anchor="b"/>
          <a:lstStyle>
            <a:lvl1pPr marL="0" indent="0">
              <a:buNone/>
              <a:defRPr sz="2132" b="1"/>
            </a:lvl1pPr>
            <a:lvl2pPr marL="406085" indent="0">
              <a:buNone/>
              <a:defRPr sz="1776" b="1"/>
            </a:lvl2pPr>
            <a:lvl3pPr marL="812170" indent="0">
              <a:buNone/>
              <a:defRPr sz="1599" b="1"/>
            </a:lvl3pPr>
            <a:lvl4pPr marL="1218255" indent="0">
              <a:buNone/>
              <a:defRPr sz="1421" b="1"/>
            </a:lvl4pPr>
            <a:lvl5pPr marL="1624340" indent="0">
              <a:buNone/>
              <a:defRPr sz="1421" b="1"/>
            </a:lvl5pPr>
            <a:lvl6pPr marL="2030425" indent="0">
              <a:buNone/>
              <a:defRPr sz="1421" b="1"/>
            </a:lvl6pPr>
            <a:lvl7pPr marL="2436510" indent="0">
              <a:buNone/>
              <a:defRPr sz="1421" b="1"/>
            </a:lvl7pPr>
            <a:lvl8pPr marL="2842595" indent="0">
              <a:buNone/>
              <a:defRPr sz="1421" b="1"/>
            </a:lvl8pPr>
            <a:lvl9pPr marL="3248680" indent="0">
              <a:buNone/>
              <a:defRPr sz="1421" b="1"/>
            </a:lvl9pPr>
          </a:lstStyle>
          <a:p>
            <a:pPr lvl="0"/>
            <a:r>
              <a:rPr lang="en-US"/>
              <a:t>Edit Master text styles</a:t>
            </a:r>
          </a:p>
        </p:txBody>
      </p:sp>
      <p:sp>
        <p:nvSpPr>
          <p:cNvPr id="4" name="Content Placeholder 3">
            <a:extLst>
              <a:ext uri="{FF2B5EF4-FFF2-40B4-BE49-F238E27FC236}">
                <a16:creationId xmlns:a16="http://schemas.microsoft.com/office/drawing/2014/main" id="{FC160BA7-AA0C-45FB-BAC5-E6726481F123}"/>
              </a:ext>
            </a:extLst>
          </p:cNvPr>
          <p:cNvSpPr>
            <a:spLocks noGrp="1"/>
          </p:cNvSpPr>
          <p:nvPr>
            <p:ph sz="half" idx="2"/>
          </p:nvPr>
        </p:nvSpPr>
        <p:spPr>
          <a:xfrm>
            <a:off x="839570" y="2224994"/>
            <a:ext cx="5156444" cy="32726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237A0D-6C73-49FE-AF5D-5A4CD5720433}"/>
              </a:ext>
            </a:extLst>
          </p:cNvPr>
          <p:cNvSpPr>
            <a:spLocks noGrp="1"/>
          </p:cNvSpPr>
          <p:nvPr>
            <p:ph type="body" sz="quarter" idx="3"/>
          </p:nvPr>
        </p:nvSpPr>
        <p:spPr>
          <a:xfrm>
            <a:off x="6170593" y="1493200"/>
            <a:ext cx="5181838" cy="731794"/>
          </a:xfrm>
        </p:spPr>
        <p:txBody>
          <a:bodyPr anchor="b"/>
          <a:lstStyle>
            <a:lvl1pPr marL="0" indent="0">
              <a:buNone/>
              <a:defRPr sz="2132" b="1"/>
            </a:lvl1pPr>
            <a:lvl2pPr marL="406085" indent="0">
              <a:buNone/>
              <a:defRPr sz="1776" b="1"/>
            </a:lvl2pPr>
            <a:lvl3pPr marL="812170" indent="0">
              <a:buNone/>
              <a:defRPr sz="1599" b="1"/>
            </a:lvl3pPr>
            <a:lvl4pPr marL="1218255" indent="0">
              <a:buNone/>
              <a:defRPr sz="1421" b="1"/>
            </a:lvl4pPr>
            <a:lvl5pPr marL="1624340" indent="0">
              <a:buNone/>
              <a:defRPr sz="1421" b="1"/>
            </a:lvl5pPr>
            <a:lvl6pPr marL="2030425" indent="0">
              <a:buNone/>
              <a:defRPr sz="1421" b="1"/>
            </a:lvl6pPr>
            <a:lvl7pPr marL="2436510" indent="0">
              <a:buNone/>
              <a:defRPr sz="1421" b="1"/>
            </a:lvl7pPr>
            <a:lvl8pPr marL="2842595" indent="0">
              <a:buNone/>
              <a:defRPr sz="1421" b="1"/>
            </a:lvl8pPr>
            <a:lvl9pPr marL="3248680" indent="0">
              <a:buNone/>
              <a:defRPr sz="1421" b="1"/>
            </a:lvl9pPr>
          </a:lstStyle>
          <a:p>
            <a:pPr lvl="0"/>
            <a:r>
              <a:rPr lang="en-US"/>
              <a:t>Edit Master text styles</a:t>
            </a:r>
          </a:p>
        </p:txBody>
      </p:sp>
      <p:sp>
        <p:nvSpPr>
          <p:cNvPr id="6" name="Content Placeholder 5">
            <a:extLst>
              <a:ext uri="{FF2B5EF4-FFF2-40B4-BE49-F238E27FC236}">
                <a16:creationId xmlns:a16="http://schemas.microsoft.com/office/drawing/2014/main" id="{51FC629F-0BA8-4BD0-8EBD-019E202EEB13}"/>
              </a:ext>
            </a:extLst>
          </p:cNvPr>
          <p:cNvSpPr>
            <a:spLocks noGrp="1"/>
          </p:cNvSpPr>
          <p:nvPr>
            <p:ph sz="quarter" idx="4"/>
          </p:nvPr>
        </p:nvSpPr>
        <p:spPr>
          <a:xfrm>
            <a:off x="6170593" y="2224994"/>
            <a:ext cx="5181838" cy="32726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447AEC-2ED4-4C25-88E8-189358DDFA60}"/>
              </a:ext>
            </a:extLst>
          </p:cNvPr>
          <p:cNvSpPr>
            <a:spLocks noGrp="1"/>
          </p:cNvSpPr>
          <p:nvPr>
            <p:ph type="dt" sz="half" idx="10"/>
          </p:nvPr>
        </p:nvSpPr>
        <p:spPr/>
        <p:txBody>
          <a:bodyPr/>
          <a:lstStyle/>
          <a:p>
            <a:fld id="{83E65FDC-80CC-43D8-9CBE-74D481D81972}" type="datetimeFigureOut">
              <a:rPr lang="en-US" smtClean="0"/>
              <a:t>9/15/2017</a:t>
            </a:fld>
            <a:endParaRPr lang="en-US"/>
          </a:p>
        </p:txBody>
      </p:sp>
      <p:sp>
        <p:nvSpPr>
          <p:cNvPr id="8" name="Footer Placeholder 7">
            <a:extLst>
              <a:ext uri="{FF2B5EF4-FFF2-40B4-BE49-F238E27FC236}">
                <a16:creationId xmlns:a16="http://schemas.microsoft.com/office/drawing/2014/main" id="{E1F78472-138F-4258-8C38-A42AF46FDBF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BA00589-BE49-4FCF-BB54-E5F060F92D77}"/>
              </a:ext>
            </a:extLst>
          </p:cNvPr>
          <p:cNvSpPr>
            <a:spLocks noGrp="1"/>
          </p:cNvSpPr>
          <p:nvPr>
            <p:ph type="sldNum" sz="quarter" idx="12"/>
          </p:nvPr>
        </p:nvSpPr>
        <p:spPr/>
        <p:txBody>
          <a:bodyPr/>
          <a:lstStyle/>
          <a:p>
            <a:fld id="{7EBF7E16-7132-4560-AD13-C27B9F71EC92}" type="slidenum">
              <a:rPr lang="en-US" smtClean="0"/>
              <a:t>‹#›</a:t>
            </a:fld>
            <a:endParaRPr lang="en-US"/>
          </a:p>
        </p:txBody>
      </p:sp>
    </p:spTree>
    <p:extLst>
      <p:ext uri="{BB962C8B-B14F-4D97-AF65-F5344CB8AC3E}">
        <p14:creationId xmlns:p14="http://schemas.microsoft.com/office/powerpoint/2010/main" val="213159559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6ECB7-FAE5-4B84-8E38-6671AF4BE4B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E71B792-CEF8-42FD-9E3F-67A14318479E}"/>
              </a:ext>
            </a:extLst>
          </p:cNvPr>
          <p:cNvSpPr>
            <a:spLocks noGrp="1"/>
          </p:cNvSpPr>
          <p:nvPr>
            <p:ph type="dt" sz="half" idx="10"/>
          </p:nvPr>
        </p:nvSpPr>
        <p:spPr/>
        <p:txBody>
          <a:bodyPr/>
          <a:lstStyle/>
          <a:p>
            <a:fld id="{83E65FDC-80CC-43D8-9CBE-74D481D81972}" type="datetimeFigureOut">
              <a:rPr lang="en-US" smtClean="0"/>
              <a:t>9/15/2017</a:t>
            </a:fld>
            <a:endParaRPr lang="en-US"/>
          </a:p>
        </p:txBody>
      </p:sp>
      <p:sp>
        <p:nvSpPr>
          <p:cNvPr id="4" name="Footer Placeholder 3">
            <a:extLst>
              <a:ext uri="{FF2B5EF4-FFF2-40B4-BE49-F238E27FC236}">
                <a16:creationId xmlns:a16="http://schemas.microsoft.com/office/drawing/2014/main" id="{43C113E7-6F11-4226-9445-62F66604025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59CA715-221F-4988-B86D-764F61D70A32}"/>
              </a:ext>
            </a:extLst>
          </p:cNvPr>
          <p:cNvSpPr>
            <a:spLocks noGrp="1"/>
          </p:cNvSpPr>
          <p:nvPr>
            <p:ph type="sldNum" sz="quarter" idx="12"/>
          </p:nvPr>
        </p:nvSpPr>
        <p:spPr/>
        <p:txBody>
          <a:bodyPr/>
          <a:lstStyle/>
          <a:p>
            <a:fld id="{7EBF7E16-7132-4560-AD13-C27B9F71EC92}" type="slidenum">
              <a:rPr lang="en-US" smtClean="0"/>
              <a:t>‹#›</a:t>
            </a:fld>
            <a:endParaRPr lang="en-US"/>
          </a:p>
        </p:txBody>
      </p:sp>
    </p:spTree>
    <p:extLst>
      <p:ext uri="{BB962C8B-B14F-4D97-AF65-F5344CB8AC3E}">
        <p14:creationId xmlns:p14="http://schemas.microsoft.com/office/powerpoint/2010/main" val="15922549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44FC81-FFDE-4EA4-8303-C2D9641FCFB6}"/>
              </a:ext>
            </a:extLst>
          </p:cNvPr>
          <p:cNvSpPr>
            <a:spLocks noGrp="1"/>
          </p:cNvSpPr>
          <p:nvPr>
            <p:ph type="dt" sz="half" idx="10"/>
          </p:nvPr>
        </p:nvSpPr>
        <p:spPr/>
        <p:txBody>
          <a:bodyPr/>
          <a:lstStyle/>
          <a:p>
            <a:fld id="{83E65FDC-80CC-43D8-9CBE-74D481D81972}" type="datetimeFigureOut">
              <a:rPr lang="en-US" smtClean="0"/>
              <a:t>9/16/2017</a:t>
            </a:fld>
            <a:endParaRPr lang="en-US"/>
          </a:p>
        </p:txBody>
      </p:sp>
      <p:sp>
        <p:nvSpPr>
          <p:cNvPr id="3" name="Footer Placeholder 2">
            <a:extLst>
              <a:ext uri="{FF2B5EF4-FFF2-40B4-BE49-F238E27FC236}">
                <a16:creationId xmlns:a16="http://schemas.microsoft.com/office/drawing/2014/main" id="{F4C0EA9B-039D-40D6-8735-B783DA64D70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B6EDB7-F858-4AD4-93C4-B2161C046EFD}"/>
              </a:ext>
            </a:extLst>
          </p:cNvPr>
          <p:cNvSpPr>
            <a:spLocks noGrp="1"/>
          </p:cNvSpPr>
          <p:nvPr>
            <p:ph type="sldNum" sz="quarter" idx="12"/>
          </p:nvPr>
        </p:nvSpPr>
        <p:spPr/>
        <p:txBody>
          <a:bodyPr/>
          <a:lstStyle/>
          <a:p>
            <a:fld id="{7EBF7E16-7132-4560-AD13-C27B9F71EC92}" type="slidenum">
              <a:rPr lang="en-US" smtClean="0"/>
              <a:t>‹#›</a:t>
            </a:fld>
            <a:endParaRPr lang="en-US"/>
          </a:p>
        </p:txBody>
      </p:sp>
    </p:spTree>
    <p:extLst>
      <p:ext uri="{BB962C8B-B14F-4D97-AF65-F5344CB8AC3E}">
        <p14:creationId xmlns:p14="http://schemas.microsoft.com/office/powerpoint/2010/main" val="6994254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18146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211AE-144D-4C5E-8091-AAC3F2FEBF7E}"/>
              </a:ext>
            </a:extLst>
          </p:cNvPr>
          <p:cNvSpPr>
            <a:spLocks noGrp="1"/>
          </p:cNvSpPr>
          <p:nvPr>
            <p:ph type="title"/>
          </p:nvPr>
        </p:nvSpPr>
        <p:spPr>
          <a:xfrm>
            <a:off x="839570" y="406082"/>
            <a:ext cx="3931213" cy="1421289"/>
          </a:xfrm>
        </p:spPr>
        <p:txBody>
          <a:bodyPr anchor="b"/>
          <a:lstStyle>
            <a:lvl1pPr>
              <a:defRPr sz="2842"/>
            </a:lvl1pPr>
          </a:lstStyle>
          <a:p>
            <a:r>
              <a:rPr lang="en-US"/>
              <a:t>Click to edit Master title style</a:t>
            </a:r>
          </a:p>
        </p:txBody>
      </p:sp>
      <p:sp>
        <p:nvSpPr>
          <p:cNvPr id="3" name="Content Placeholder 2">
            <a:extLst>
              <a:ext uri="{FF2B5EF4-FFF2-40B4-BE49-F238E27FC236}">
                <a16:creationId xmlns:a16="http://schemas.microsoft.com/office/drawing/2014/main" id="{0B537EA7-303C-4C6A-B2F1-DCF5AF2CF911}"/>
              </a:ext>
            </a:extLst>
          </p:cNvPr>
          <p:cNvSpPr>
            <a:spLocks noGrp="1"/>
          </p:cNvSpPr>
          <p:nvPr>
            <p:ph idx="1"/>
          </p:nvPr>
        </p:nvSpPr>
        <p:spPr>
          <a:xfrm>
            <a:off x="5181838" y="877026"/>
            <a:ext cx="6170593" cy="4328727"/>
          </a:xfrm>
        </p:spPr>
        <p:txBody>
          <a:bodyPr/>
          <a:lstStyle>
            <a:lvl1pPr>
              <a:defRPr sz="2842"/>
            </a:lvl1pPr>
            <a:lvl2pPr>
              <a:defRPr sz="2487"/>
            </a:lvl2pPr>
            <a:lvl3pPr>
              <a:defRPr sz="2132"/>
            </a:lvl3pPr>
            <a:lvl4pPr>
              <a:defRPr sz="1776"/>
            </a:lvl4pPr>
            <a:lvl5pPr>
              <a:defRPr sz="1776"/>
            </a:lvl5pPr>
            <a:lvl6pPr>
              <a:defRPr sz="1776"/>
            </a:lvl6pPr>
            <a:lvl7pPr>
              <a:defRPr sz="1776"/>
            </a:lvl7pPr>
            <a:lvl8pPr>
              <a:defRPr sz="1776"/>
            </a:lvl8pPr>
            <a:lvl9pPr>
              <a:defRPr sz="1776"/>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9F46F3-7C54-4FAD-BD59-39A2612CE956}"/>
              </a:ext>
            </a:extLst>
          </p:cNvPr>
          <p:cNvSpPr>
            <a:spLocks noGrp="1"/>
          </p:cNvSpPr>
          <p:nvPr>
            <p:ph type="body" sz="half" idx="2"/>
          </p:nvPr>
        </p:nvSpPr>
        <p:spPr>
          <a:xfrm>
            <a:off x="839570" y="1827371"/>
            <a:ext cx="3931213" cy="3385432"/>
          </a:xfrm>
        </p:spPr>
        <p:txBody>
          <a:bodyPr/>
          <a:lstStyle>
            <a:lvl1pPr marL="0" indent="0">
              <a:buNone/>
              <a:defRPr sz="1421"/>
            </a:lvl1pPr>
            <a:lvl2pPr marL="406085" indent="0">
              <a:buNone/>
              <a:defRPr sz="1243"/>
            </a:lvl2pPr>
            <a:lvl3pPr marL="812170" indent="0">
              <a:buNone/>
              <a:defRPr sz="1066"/>
            </a:lvl3pPr>
            <a:lvl4pPr marL="1218255" indent="0">
              <a:buNone/>
              <a:defRPr sz="888"/>
            </a:lvl4pPr>
            <a:lvl5pPr marL="1624340" indent="0">
              <a:buNone/>
              <a:defRPr sz="888"/>
            </a:lvl5pPr>
            <a:lvl6pPr marL="2030425" indent="0">
              <a:buNone/>
              <a:defRPr sz="888"/>
            </a:lvl6pPr>
            <a:lvl7pPr marL="2436510" indent="0">
              <a:buNone/>
              <a:defRPr sz="888"/>
            </a:lvl7pPr>
            <a:lvl8pPr marL="2842595" indent="0">
              <a:buNone/>
              <a:defRPr sz="888"/>
            </a:lvl8pPr>
            <a:lvl9pPr marL="3248680" indent="0">
              <a:buNone/>
              <a:defRPr sz="888"/>
            </a:lvl9pPr>
          </a:lstStyle>
          <a:p>
            <a:pPr lvl="0"/>
            <a:r>
              <a:rPr lang="en-US"/>
              <a:t>Edit Master text styles</a:t>
            </a:r>
          </a:p>
        </p:txBody>
      </p:sp>
      <p:sp>
        <p:nvSpPr>
          <p:cNvPr id="5" name="Date Placeholder 4">
            <a:extLst>
              <a:ext uri="{FF2B5EF4-FFF2-40B4-BE49-F238E27FC236}">
                <a16:creationId xmlns:a16="http://schemas.microsoft.com/office/drawing/2014/main" id="{DE7676A1-18FB-4B6B-BBC5-CDD6E73C1550}"/>
              </a:ext>
            </a:extLst>
          </p:cNvPr>
          <p:cNvSpPr>
            <a:spLocks noGrp="1"/>
          </p:cNvSpPr>
          <p:nvPr>
            <p:ph type="dt" sz="half" idx="10"/>
          </p:nvPr>
        </p:nvSpPr>
        <p:spPr/>
        <p:txBody>
          <a:bodyPr/>
          <a:lstStyle/>
          <a:p>
            <a:fld id="{83E65FDC-80CC-43D8-9CBE-74D481D81972}" type="datetimeFigureOut">
              <a:rPr lang="en-US" smtClean="0"/>
              <a:t>9/15/2017</a:t>
            </a:fld>
            <a:endParaRPr lang="en-US"/>
          </a:p>
        </p:txBody>
      </p:sp>
      <p:sp>
        <p:nvSpPr>
          <p:cNvPr id="6" name="Footer Placeholder 5">
            <a:extLst>
              <a:ext uri="{FF2B5EF4-FFF2-40B4-BE49-F238E27FC236}">
                <a16:creationId xmlns:a16="http://schemas.microsoft.com/office/drawing/2014/main" id="{4DFC0275-3882-40D0-93B5-2EE77CBC1B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E3B738-5507-4BB5-B74D-C96C5E5C1C3F}"/>
              </a:ext>
            </a:extLst>
          </p:cNvPr>
          <p:cNvSpPr>
            <a:spLocks noGrp="1"/>
          </p:cNvSpPr>
          <p:nvPr>
            <p:ph type="sldNum" sz="quarter" idx="12"/>
          </p:nvPr>
        </p:nvSpPr>
        <p:spPr/>
        <p:txBody>
          <a:bodyPr/>
          <a:lstStyle/>
          <a:p>
            <a:fld id="{7EBF7E16-7132-4560-AD13-C27B9F71EC92}" type="slidenum">
              <a:rPr lang="en-US" smtClean="0"/>
              <a:t>‹#›</a:t>
            </a:fld>
            <a:endParaRPr lang="en-US"/>
          </a:p>
        </p:txBody>
      </p:sp>
    </p:spTree>
    <p:extLst>
      <p:ext uri="{BB962C8B-B14F-4D97-AF65-F5344CB8AC3E}">
        <p14:creationId xmlns:p14="http://schemas.microsoft.com/office/powerpoint/2010/main" val="38929446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721E8-136C-4D5E-A554-21D34C46D809}"/>
              </a:ext>
            </a:extLst>
          </p:cNvPr>
          <p:cNvSpPr>
            <a:spLocks noGrp="1"/>
          </p:cNvSpPr>
          <p:nvPr>
            <p:ph type="title"/>
          </p:nvPr>
        </p:nvSpPr>
        <p:spPr>
          <a:xfrm>
            <a:off x="839570" y="406082"/>
            <a:ext cx="3931213" cy="1421289"/>
          </a:xfrm>
        </p:spPr>
        <p:txBody>
          <a:bodyPr anchor="b"/>
          <a:lstStyle>
            <a:lvl1pPr>
              <a:defRPr sz="2842"/>
            </a:lvl1pPr>
          </a:lstStyle>
          <a:p>
            <a:r>
              <a:rPr lang="en-US"/>
              <a:t>Click to edit Master title style</a:t>
            </a:r>
          </a:p>
        </p:txBody>
      </p:sp>
      <p:sp>
        <p:nvSpPr>
          <p:cNvPr id="3" name="Picture Placeholder 2">
            <a:extLst>
              <a:ext uri="{FF2B5EF4-FFF2-40B4-BE49-F238E27FC236}">
                <a16:creationId xmlns:a16="http://schemas.microsoft.com/office/drawing/2014/main" id="{CB85E487-AEF3-4CAD-AAFE-12FC71271074}"/>
              </a:ext>
            </a:extLst>
          </p:cNvPr>
          <p:cNvSpPr>
            <a:spLocks noGrp="1"/>
          </p:cNvSpPr>
          <p:nvPr>
            <p:ph type="pic" idx="1"/>
          </p:nvPr>
        </p:nvSpPr>
        <p:spPr>
          <a:xfrm>
            <a:off x="5181838" y="877026"/>
            <a:ext cx="6170593" cy="4328727"/>
          </a:xfrm>
        </p:spPr>
        <p:txBody>
          <a:bodyPr/>
          <a:lstStyle>
            <a:lvl1pPr marL="0" indent="0">
              <a:buNone/>
              <a:defRPr sz="2842"/>
            </a:lvl1pPr>
            <a:lvl2pPr marL="406085" indent="0">
              <a:buNone/>
              <a:defRPr sz="2487"/>
            </a:lvl2pPr>
            <a:lvl3pPr marL="812170" indent="0">
              <a:buNone/>
              <a:defRPr sz="2132"/>
            </a:lvl3pPr>
            <a:lvl4pPr marL="1218255" indent="0">
              <a:buNone/>
              <a:defRPr sz="1776"/>
            </a:lvl4pPr>
            <a:lvl5pPr marL="1624340" indent="0">
              <a:buNone/>
              <a:defRPr sz="1776"/>
            </a:lvl5pPr>
            <a:lvl6pPr marL="2030425" indent="0">
              <a:buNone/>
              <a:defRPr sz="1776"/>
            </a:lvl6pPr>
            <a:lvl7pPr marL="2436510" indent="0">
              <a:buNone/>
              <a:defRPr sz="1776"/>
            </a:lvl7pPr>
            <a:lvl8pPr marL="2842595" indent="0">
              <a:buNone/>
              <a:defRPr sz="1776"/>
            </a:lvl8pPr>
            <a:lvl9pPr marL="3248680" indent="0">
              <a:buNone/>
              <a:defRPr sz="1776"/>
            </a:lvl9pPr>
          </a:lstStyle>
          <a:p>
            <a:endParaRPr lang="en-US"/>
          </a:p>
        </p:txBody>
      </p:sp>
      <p:sp>
        <p:nvSpPr>
          <p:cNvPr id="4" name="Text Placeholder 3">
            <a:extLst>
              <a:ext uri="{FF2B5EF4-FFF2-40B4-BE49-F238E27FC236}">
                <a16:creationId xmlns:a16="http://schemas.microsoft.com/office/drawing/2014/main" id="{6573CD1C-0AE8-43A8-9C3D-EF69D685DF8E}"/>
              </a:ext>
            </a:extLst>
          </p:cNvPr>
          <p:cNvSpPr>
            <a:spLocks noGrp="1"/>
          </p:cNvSpPr>
          <p:nvPr>
            <p:ph type="body" sz="half" idx="2"/>
          </p:nvPr>
        </p:nvSpPr>
        <p:spPr>
          <a:xfrm>
            <a:off x="839570" y="1827371"/>
            <a:ext cx="3931213" cy="3385432"/>
          </a:xfrm>
        </p:spPr>
        <p:txBody>
          <a:bodyPr/>
          <a:lstStyle>
            <a:lvl1pPr marL="0" indent="0">
              <a:buNone/>
              <a:defRPr sz="1421"/>
            </a:lvl1pPr>
            <a:lvl2pPr marL="406085" indent="0">
              <a:buNone/>
              <a:defRPr sz="1243"/>
            </a:lvl2pPr>
            <a:lvl3pPr marL="812170" indent="0">
              <a:buNone/>
              <a:defRPr sz="1066"/>
            </a:lvl3pPr>
            <a:lvl4pPr marL="1218255" indent="0">
              <a:buNone/>
              <a:defRPr sz="888"/>
            </a:lvl4pPr>
            <a:lvl5pPr marL="1624340" indent="0">
              <a:buNone/>
              <a:defRPr sz="888"/>
            </a:lvl5pPr>
            <a:lvl6pPr marL="2030425" indent="0">
              <a:buNone/>
              <a:defRPr sz="888"/>
            </a:lvl6pPr>
            <a:lvl7pPr marL="2436510" indent="0">
              <a:buNone/>
              <a:defRPr sz="888"/>
            </a:lvl7pPr>
            <a:lvl8pPr marL="2842595" indent="0">
              <a:buNone/>
              <a:defRPr sz="888"/>
            </a:lvl8pPr>
            <a:lvl9pPr marL="3248680" indent="0">
              <a:buNone/>
              <a:defRPr sz="888"/>
            </a:lvl9pPr>
          </a:lstStyle>
          <a:p>
            <a:pPr lvl="0"/>
            <a:r>
              <a:rPr lang="en-US"/>
              <a:t>Edit Master text styles</a:t>
            </a:r>
          </a:p>
        </p:txBody>
      </p:sp>
      <p:sp>
        <p:nvSpPr>
          <p:cNvPr id="5" name="Date Placeholder 4">
            <a:extLst>
              <a:ext uri="{FF2B5EF4-FFF2-40B4-BE49-F238E27FC236}">
                <a16:creationId xmlns:a16="http://schemas.microsoft.com/office/drawing/2014/main" id="{9A325AE9-5407-465A-85A7-5FF4EEB1EBA0}"/>
              </a:ext>
            </a:extLst>
          </p:cNvPr>
          <p:cNvSpPr>
            <a:spLocks noGrp="1"/>
          </p:cNvSpPr>
          <p:nvPr>
            <p:ph type="dt" sz="half" idx="10"/>
          </p:nvPr>
        </p:nvSpPr>
        <p:spPr/>
        <p:txBody>
          <a:bodyPr/>
          <a:lstStyle/>
          <a:p>
            <a:fld id="{83E65FDC-80CC-43D8-9CBE-74D481D81972}" type="datetimeFigureOut">
              <a:rPr lang="en-US" smtClean="0"/>
              <a:t>9/15/2017</a:t>
            </a:fld>
            <a:endParaRPr lang="en-US"/>
          </a:p>
        </p:txBody>
      </p:sp>
      <p:sp>
        <p:nvSpPr>
          <p:cNvPr id="6" name="Footer Placeholder 5">
            <a:extLst>
              <a:ext uri="{FF2B5EF4-FFF2-40B4-BE49-F238E27FC236}">
                <a16:creationId xmlns:a16="http://schemas.microsoft.com/office/drawing/2014/main" id="{42A0B46C-E639-4C7F-A592-1431482DE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5E7870-170F-411D-96A1-AA36F085CDB8}"/>
              </a:ext>
            </a:extLst>
          </p:cNvPr>
          <p:cNvSpPr>
            <a:spLocks noGrp="1"/>
          </p:cNvSpPr>
          <p:nvPr>
            <p:ph type="sldNum" sz="quarter" idx="12"/>
          </p:nvPr>
        </p:nvSpPr>
        <p:spPr/>
        <p:txBody>
          <a:bodyPr/>
          <a:lstStyle/>
          <a:p>
            <a:fld id="{7EBF7E16-7132-4560-AD13-C27B9F71EC92}" type="slidenum">
              <a:rPr lang="en-US" smtClean="0"/>
              <a:t>‹#›</a:t>
            </a:fld>
            <a:endParaRPr lang="en-US"/>
          </a:p>
        </p:txBody>
      </p:sp>
    </p:spTree>
    <p:extLst>
      <p:ext uri="{BB962C8B-B14F-4D97-AF65-F5344CB8AC3E}">
        <p14:creationId xmlns:p14="http://schemas.microsoft.com/office/powerpoint/2010/main" val="9000074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A22C8-FE17-413F-A53F-299CAD7A146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8DE6E35-E7FD-4D09-8951-BF78D0C0E8B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742463-870B-4DF9-BFCE-7CF8B09B5871}"/>
              </a:ext>
            </a:extLst>
          </p:cNvPr>
          <p:cNvSpPr>
            <a:spLocks noGrp="1"/>
          </p:cNvSpPr>
          <p:nvPr>
            <p:ph type="dt" sz="half" idx="10"/>
          </p:nvPr>
        </p:nvSpPr>
        <p:spPr/>
        <p:txBody>
          <a:bodyPr/>
          <a:lstStyle/>
          <a:p>
            <a:fld id="{83E65FDC-80CC-43D8-9CBE-74D481D81972}" type="datetimeFigureOut">
              <a:rPr lang="en-US" smtClean="0"/>
              <a:t>9/15/2017</a:t>
            </a:fld>
            <a:endParaRPr lang="en-US"/>
          </a:p>
        </p:txBody>
      </p:sp>
      <p:sp>
        <p:nvSpPr>
          <p:cNvPr id="5" name="Footer Placeholder 4">
            <a:extLst>
              <a:ext uri="{FF2B5EF4-FFF2-40B4-BE49-F238E27FC236}">
                <a16:creationId xmlns:a16="http://schemas.microsoft.com/office/drawing/2014/main" id="{315431FC-08BA-4CEC-9167-F174E25DF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D3F0F7-E6A7-4926-A4FD-C2A0E4175609}"/>
              </a:ext>
            </a:extLst>
          </p:cNvPr>
          <p:cNvSpPr>
            <a:spLocks noGrp="1"/>
          </p:cNvSpPr>
          <p:nvPr>
            <p:ph type="sldNum" sz="quarter" idx="12"/>
          </p:nvPr>
        </p:nvSpPr>
        <p:spPr/>
        <p:txBody>
          <a:bodyPr/>
          <a:lstStyle/>
          <a:p>
            <a:fld id="{7EBF7E16-7132-4560-AD13-C27B9F71EC92}" type="slidenum">
              <a:rPr lang="en-US" smtClean="0"/>
              <a:t>‹#›</a:t>
            </a:fld>
            <a:endParaRPr lang="en-US"/>
          </a:p>
        </p:txBody>
      </p:sp>
    </p:spTree>
    <p:extLst>
      <p:ext uri="{BB962C8B-B14F-4D97-AF65-F5344CB8AC3E}">
        <p14:creationId xmlns:p14="http://schemas.microsoft.com/office/powerpoint/2010/main" val="231521588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0E9B36-7F82-4FEE-991F-225A00A11A1B}"/>
              </a:ext>
            </a:extLst>
          </p:cNvPr>
          <p:cNvSpPr>
            <a:spLocks noGrp="1"/>
          </p:cNvSpPr>
          <p:nvPr>
            <p:ph type="title" orient="vert"/>
          </p:nvPr>
        </p:nvSpPr>
        <p:spPr>
          <a:xfrm>
            <a:off x="8722628" y="324302"/>
            <a:ext cx="2628215" cy="516204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56569BA-3A0A-445F-BD65-00D2FF5BBE2E}"/>
              </a:ext>
            </a:extLst>
          </p:cNvPr>
          <p:cNvSpPr>
            <a:spLocks noGrp="1"/>
          </p:cNvSpPr>
          <p:nvPr>
            <p:ph type="body" orient="vert" idx="1"/>
          </p:nvPr>
        </p:nvSpPr>
        <p:spPr>
          <a:xfrm>
            <a:off x="837982" y="324302"/>
            <a:ext cx="7732286" cy="516204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7F2B1D-E5DA-4042-83FC-8090AEFD0684}"/>
              </a:ext>
            </a:extLst>
          </p:cNvPr>
          <p:cNvSpPr>
            <a:spLocks noGrp="1"/>
          </p:cNvSpPr>
          <p:nvPr>
            <p:ph type="dt" sz="half" idx="10"/>
          </p:nvPr>
        </p:nvSpPr>
        <p:spPr/>
        <p:txBody>
          <a:bodyPr/>
          <a:lstStyle/>
          <a:p>
            <a:fld id="{83E65FDC-80CC-43D8-9CBE-74D481D81972}" type="datetimeFigureOut">
              <a:rPr lang="en-US" smtClean="0"/>
              <a:t>9/15/2017</a:t>
            </a:fld>
            <a:endParaRPr lang="en-US"/>
          </a:p>
        </p:txBody>
      </p:sp>
      <p:sp>
        <p:nvSpPr>
          <p:cNvPr id="5" name="Footer Placeholder 4">
            <a:extLst>
              <a:ext uri="{FF2B5EF4-FFF2-40B4-BE49-F238E27FC236}">
                <a16:creationId xmlns:a16="http://schemas.microsoft.com/office/drawing/2014/main" id="{9FB6B4FB-BAF6-4E15-B14C-FA44FCF5C7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1E158E-BFDF-4D1C-A2C8-A1C4912630FF}"/>
              </a:ext>
            </a:extLst>
          </p:cNvPr>
          <p:cNvSpPr>
            <a:spLocks noGrp="1"/>
          </p:cNvSpPr>
          <p:nvPr>
            <p:ph type="sldNum" sz="quarter" idx="12"/>
          </p:nvPr>
        </p:nvSpPr>
        <p:spPr/>
        <p:txBody>
          <a:bodyPr/>
          <a:lstStyle/>
          <a:p>
            <a:fld id="{7EBF7E16-7132-4560-AD13-C27B9F71EC92}" type="slidenum">
              <a:rPr lang="en-US" smtClean="0"/>
              <a:t>‹#›</a:t>
            </a:fld>
            <a:endParaRPr lang="en-US"/>
          </a:p>
        </p:txBody>
      </p:sp>
    </p:spTree>
    <p:extLst>
      <p:ext uri="{BB962C8B-B14F-4D97-AF65-F5344CB8AC3E}">
        <p14:creationId xmlns:p14="http://schemas.microsoft.com/office/powerpoint/2010/main" val="384712398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Main Title+ SubTitle+Number">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2336192" y="428643"/>
            <a:ext cx="7516442" cy="418664"/>
          </a:xfrm>
          <a:prstGeom prst="rect">
            <a:avLst/>
          </a:prstGeom>
        </p:spPr>
        <p:txBody>
          <a:bodyPr wrap="none" lIns="0" tIns="0" rIns="0" bIns="0" anchor="ctr">
            <a:noAutofit/>
          </a:bodyPr>
          <a:lstStyle>
            <a:lvl1pPr algn="ctr">
              <a:defRPr sz="2842" b="1" baseline="0">
                <a:solidFill>
                  <a:schemeClr val="tx1">
                    <a:lumMod val="50000"/>
                    <a:lumOff val="50000"/>
                  </a:schemeClr>
                </a:solidFill>
              </a:defRPr>
            </a:lvl1pPr>
          </a:lstStyle>
          <a:p>
            <a:r>
              <a:rPr lang="en-US" dirty="0"/>
              <a:t>Click To Edit Master Title Style</a:t>
            </a:r>
          </a:p>
        </p:txBody>
      </p:sp>
      <p:sp>
        <p:nvSpPr>
          <p:cNvPr id="11" name="Text Placeholder 3"/>
          <p:cNvSpPr>
            <a:spLocks noGrp="1"/>
          </p:cNvSpPr>
          <p:nvPr>
            <p:ph type="body" sz="half" idx="2" hasCustomPrompt="1"/>
          </p:nvPr>
        </p:nvSpPr>
        <p:spPr>
          <a:xfrm>
            <a:off x="3351927" y="845491"/>
            <a:ext cx="5484971" cy="237736"/>
          </a:xfrm>
          <a:prstGeom prst="rect">
            <a:avLst/>
          </a:prstGeom>
        </p:spPr>
        <p:txBody>
          <a:bodyPr wrap="none" lIns="0" tIns="0" rIns="0" bIns="0" anchor="ctr">
            <a:noAutofit/>
          </a:bodyPr>
          <a:lstStyle>
            <a:lvl1pPr marL="0" indent="0" algn="ctr">
              <a:buNone/>
              <a:defRPr sz="1420" b="1" baseline="0">
                <a:solidFill>
                  <a:schemeClr val="bg1">
                    <a:lumMod val="75000"/>
                  </a:schemeClr>
                </a:solidFill>
              </a:defRPr>
            </a:lvl1pPr>
            <a:lvl2pPr marL="541401" indent="0">
              <a:buNone/>
              <a:defRPr sz="1420"/>
            </a:lvl2pPr>
            <a:lvl3pPr marL="1082799" indent="0">
              <a:buNone/>
              <a:defRPr sz="1184"/>
            </a:lvl3pPr>
            <a:lvl4pPr marL="1624200" indent="0">
              <a:buNone/>
              <a:defRPr sz="1066"/>
            </a:lvl4pPr>
            <a:lvl5pPr marL="2165600" indent="0">
              <a:buNone/>
              <a:defRPr sz="1066"/>
            </a:lvl5pPr>
            <a:lvl6pPr marL="2707000" indent="0">
              <a:buNone/>
              <a:defRPr sz="1066"/>
            </a:lvl6pPr>
            <a:lvl7pPr marL="3248400" indent="0">
              <a:buNone/>
              <a:defRPr sz="1066"/>
            </a:lvl7pPr>
            <a:lvl8pPr marL="3789799" indent="0">
              <a:buNone/>
              <a:defRPr sz="1066"/>
            </a:lvl8pPr>
            <a:lvl9pPr marL="4331200" indent="0">
              <a:buNone/>
              <a:defRPr sz="1066"/>
            </a:lvl9pPr>
          </a:lstStyle>
          <a:p>
            <a:pPr lvl="0"/>
            <a:r>
              <a:rPr lang="en-US" dirty="0"/>
              <a:t>Subtext Goes Here</a:t>
            </a:r>
          </a:p>
        </p:txBody>
      </p:sp>
    </p:spTree>
    <p:extLst>
      <p:ext uri="{BB962C8B-B14F-4D97-AF65-F5344CB8AC3E}">
        <p14:creationId xmlns:p14="http://schemas.microsoft.com/office/powerpoint/2010/main" val="2033177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仅标题">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l="13840" r="19468"/>
          <a:stretch/>
        </p:blipFill>
        <p:spPr>
          <a:xfrm>
            <a:off x="0" y="0"/>
            <a:ext cx="12188826" cy="6091238"/>
          </a:xfrm>
          <a:prstGeom prst="rect">
            <a:avLst/>
          </a:prstGeom>
        </p:spPr>
      </p:pic>
      <p:sp>
        <p:nvSpPr>
          <p:cNvPr id="2" name="矩形 1"/>
          <p:cNvSpPr/>
          <p:nvPr userDrawn="1"/>
        </p:nvSpPr>
        <p:spPr>
          <a:xfrm>
            <a:off x="1" y="0"/>
            <a:ext cx="12188825" cy="6091238"/>
          </a:xfrm>
          <a:prstGeom prst="rect">
            <a:avLst/>
          </a:prstGeom>
          <a:gradFill flip="none" rotWithShape="1">
            <a:gsLst>
              <a:gs pos="0">
                <a:srgbClr val="06001C">
                  <a:alpha val="0"/>
                </a:srgbClr>
              </a:gs>
              <a:gs pos="100000">
                <a:srgbClr val="06001C"/>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34"/>
          </a:p>
        </p:txBody>
      </p:sp>
    </p:spTree>
    <p:extLst>
      <p:ext uri="{BB962C8B-B14F-4D97-AF65-F5344CB8AC3E}">
        <p14:creationId xmlns:p14="http://schemas.microsoft.com/office/powerpoint/2010/main" val="18870217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1363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996877"/>
            <a:ext cx="9141619" cy="2120653"/>
          </a:xfrm>
        </p:spPr>
        <p:txBody>
          <a:bodyPr anchor="b"/>
          <a:lstStyle>
            <a:lvl1pPr algn="ctr">
              <a:defRPr sz="5329"/>
            </a:lvl1pPr>
          </a:lstStyle>
          <a:p>
            <a:r>
              <a:rPr lang="zh-CN" altLang="en-US"/>
              <a:t>单击此处编辑母版标题样式</a:t>
            </a:r>
            <a:endParaRPr lang="en-US" dirty="0"/>
          </a:p>
        </p:txBody>
      </p:sp>
      <p:sp>
        <p:nvSpPr>
          <p:cNvPr id="3" name="Subtitle 2"/>
          <p:cNvSpPr>
            <a:spLocks noGrp="1"/>
          </p:cNvSpPr>
          <p:nvPr>
            <p:ph type="subTitle" idx="1"/>
          </p:nvPr>
        </p:nvSpPr>
        <p:spPr>
          <a:xfrm>
            <a:off x="1523603" y="3199310"/>
            <a:ext cx="9141619" cy="1470639"/>
          </a:xfrm>
        </p:spPr>
        <p:txBody>
          <a:bodyPr/>
          <a:lstStyle>
            <a:lvl1pPr marL="0" indent="0" algn="ctr">
              <a:buNone/>
              <a:defRPr sz="2132"/>
            </a:lvl1pPr>
            <a:lvl2pPr marL="406085" indent="0" algn="ctr">
              <a:buNone/>
              <a:defRPr sz="1776"/>
            </a:lvl2pPr>
            <a:lvl3pPr marL="812170" indent="0" algn="ctr">
              <a:buNone/>
              <a:defRPr sz="1599"/>
            </a:lvl3pPr>
            <a:lvl4pPr marL="1218255" indent="0" algn="ctr">
              <a:buNone/>
              <a:defRPr sz="1421"/>
            </a:lvl4pPr>
            <a:lvl5pPr marL="1624340" indent="0" algn="ctr">
              <a:buNone/>
              <a:defRPr sz="1421"/>
            </a:lvl5pPr>
            <a:lvl6pPr marL="2030425" indent="0" algn="ctr">
              <a:buNone/>
              <a:defRPr sz="1421"/>
            </a:lvl6pPr>
            <a:lvl7pPr marL="2436510" indent="0" algn="ctr">
              <a:buNone/>
              <a:defRPr sz="1421"/>
            </a:lvl7pPr>
            <a:lvl8pPr marL="2842595" indent="0" algn="ctr">
              <a:buNone/>
              <a:defRPr sz="1421"/>
            </a:lvl8pPr>
            <a:lvl9pPr marL="3248680" indent="0" algn="ctr">
              <a:buNone/>
              <a:defRPr sz="1421"/>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2017/9/16</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85859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2017/9/16</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72895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633" y="1518581"/>
            <a:ext cx="10512862" cy="2533785"/>
          </a:xfrm>
        </p:spPr>
        <p:txBody>
          <a:bodyPr anchor="b"/>
          <a:lstStyle>
            <a:lvl1pPr>
              <a:defRPr sz="5329"/>
            </a:lvl1pPr>
          </a:lstStyle>
          <a:p>
            <a:r>
              <a:rPr lang="zh-CN" altLang="en-US"/>
              <a:t>单击此处编辑母版标题样式</a:t>
            </a:r>
            <a:endParaRPr lang="en-US" dirty="0"/>
          </a:p>
        </p:txBody>
      </p:sp>
      <p:sp>
        <p:nvSpPr>
          <p:cNvPr id="3" name="Text Placeholder 2"/>
          <p:cNvSpPr>
            <a:spLocks noGrp="1"/>
          </p:cNvSpPr>
          <p:nvPr>
            <p:ph type="body" idx="1"/>
          </p:nvPr>
        </p:nvSpPr>
        <p:spPr>
          <a:xfrm>
            <a:off x="831633" y="4076336"/>
            <a:ext cx="10512862" cy="1332458"/>
          </a:xfrm>
        </p:spPr>
        <p:txBody>
          <a:bodyPr/>
          <a:lstStyle>
            <a:lvl1pPr marL="0" indent="0">
              <a:buNone/>
              <a:defRPr sz="2132">
                <a:solidFill>
                  <a:schemeClr val="tx1">
                    <a:tint val="75000"/>
                  </a:schemeClr>
                </a:solidFill>
              </a:defRPr>
            </a:lvl1pPr>
            <a:lvl2pPr marL="406085" indent="0">
              <a:buNone/>
              <a:defRPr sz="1776">
                <a:solidFill>
                  <a:schemeClr val="tx1">
                    <a:tint val="75000"/>
                  </a:schemeClr>
                </a:solidFill>
              </a:defRPr>
            </a:lvl2pPr>
            <a:lvl3pPr marL="812170" indent="0">
              <a:buNone/>
              <a:defRPr sz="1599">
                <a:solidFill>
                  <a:schemeClr val="tx1">
                    <a:tint val="75000"/>
                  </a:schemeClr>
                </a:solidFill>
              </a:defRPr>
            </a:lvl3pPr>
            <a:lvl4pPr marL="1218255" indent="0">
              <a:buNone/>
              <a:defRPr sz="1421">
                <a:solidFill>
                  <a:schemeClr val="tx1">
                    <a:tint val="75000"/>
                  </a:schemeClr>
                </a:solidFill>
              </a:defRPr>
            </a:lvl4pPr>
            <a:lvl5pPr marL="1624340" indent="0">
              <a:buNone/>
              <a:defRPr sz="1421">
                <a:solidFill>
                  <a:schemeClr val="tx1">
                    <a:tint val="75000"/>
                  </a:schemeClr>
                </a:solidFill>
              </a:defRPr>
            </a:lvl5pPr>
            <a:lvl6pPr marL="2030425" indent="0">
              <a:buNone/>
              <a:defRPr sz="1421">
                <a:solidFill>
                  <a:schemeClr val="tx1">
                    <a:tint val="75000"/>
                  </a:schemeClr>
                </a:solidFill>
              </a:defRPr>
            </a:lvl6pPr>
            <a:lvl7pPr marL="2436510" indent="0">
              <a:buNone/>
              <a:defRPr sz="1421">
                <a:solidFill>
                  <a:schemeClr val="tx1">
                    <a:tint val="75000"/>
                  </a:schemeClr>
                </a:solidFill>
              </a:defRPr>
            </a:lvl7pPr>
            <a:lvl8pPr marL="2842595" indent="0">
              <a:buNone/>
              <a:defRPr sz="1421">
                <a:solidFill>
                  <a:schemeClr val="tx1">
                    <a:tint val="75000"/>
                  </a:schemeClr>
                </a:solidFill>
              </a:defRPr>
            </a:lvl8pPr>
            <a:lvl9pPr marL="3248680" indent="0">
              <a:buNone/>
              <a:defRPr sz="1421">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2017/9/16</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6082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7982" y="1621510"/>
            <a:ext cx="5180251" cy="386483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0592" y="1621510"/>
            <a:ext cx="5180251" cy="386483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2017/9/16</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297094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jpe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7"/>
          <a:srcRect l="1775" t="1775" r="1775" b="1775"/>
          <a:stretch/>
        </p:blipFill>
        <p:spPr>
          <a:xfrm>
            <a:off x="1" y="0"/>
            <a:ext cx="12188824" cy="6091238"/>
          </a:xfrm>
          <a:prstGeom prst="rect">
            <a:avLst/>
          </a:prstGeom>
        </p:spPr>
      </p:pic>
    </p:spTree>
    <p:extLst>
      <p:ext uri="{BB962C8B-B14F-4D97-AF65-F5344CB8AC3E}">
        <p14:creationId xmlns:p14="http://schemas.microsoft.com/office/powerpoint/2010/main" val="66006447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Lst>
  <p:txStyles>
    <p:titleStyle>
      <a:lvl1pPr algn="l" defTabSz="812170" rtl="0" eaLnBrk="1" latinLnBrk="0" hangingPunct="1">
        <a:lnSpc>
          <a:spcPct val="90000"/>
        </a:lnSpc>
        <a:spcBef>
          <a:spcPct val="0"/>
        </a:spcBef>
        <a:buNone/>
        <a:defRPr sz="3908" kern="1200">
          <a:solidFill>
            <a:schemeClr val="tx1"/>
          </a:solidFill>
          <a:latin typeface="+mj-lt"/>
          <a:ea typeface="+mj-ea"/>
          <a:cs typeface="+mj-cs"/>
        </a:defRPr>
      </a:lvl1pPr>
    </p:titleStyle>
    <p:bodyStyle>
      <a:lvl1pPr marL="203043" indent="-203043" algn="l" defTabSz="812170" rtl="0" eaLnBrk="1" latinLnBrk="0" hangingPunct="1">
        <a:lnSpc>
          <a:spcPct val="90000"/>
        </a:lnSpc>
        <a:spcBef>
          <a:spcPts val="888"/>
        </a:spcBef>
        <a:buFont typeface="Arial" panose="020B0604020202020204" pitchFamily="34" charset="0"/>
        <a:buChar char="•"/>
        <a:defRPr sz="2487" kern="1200">
          <a:solidFill>
            <a:schemeClr val="tx1"/>
          </a:solidFill>
          <a:latin typeface="+mn-lt"/>
          <a:ea typeface="+mn-ea"/>
          <a:cs typeface="+mn-cs"/>
        </a:defRPr>
      </a:lvl1pPr>
      <a:lvl2pPr marL="609128" indent="-203043" algn="l" defTabSz="812170" rtl="0" eaLnBrk="1" latinLnBrk="0" hangingPunct="1">
        <a:lnSpc>
          <a:spcPct val="90000"/>
        </a:lnSpc>
        <a:spcBef>
          <a:spcPts val="444"/>
        </a:spcBef>
        <a:buFont typeface="Arial" panose="020B0604020202020204" pitchFamily="34" charset="0"/>
        <a:buChar char="•"/>
        <a:defRPr sz="2132" kern="1200">
          <a:solidFill>
            <a:schemeClr val="tx1"/>
          </a:solidFill>
          <a:latin typeface="+mn-lt"/>
          <a:ea typeface="+mn-ea"/>
          <a:cs typeface="+mn-cs"/>
        </a:defRPr>
      </a:lvl2pPr>
      <a:lvl3pPr marL="1015213" indent="-203043" algn="l" defTabSz="812170" rtl="0" eaLnBrk="1" latinLnBrk="0" hangingPunct="1">
        <a:lnSpc>
          <a:spcPct val="90000"/>
        </a:lnSpc>
        <a:spcBef>
          <a:spcPts val="444"/>
        </a:spcBef>
        <a:buFont typeface="Arial" panose="020B0604020202020204" pitchFamily="34" charset="0"/>
        <a:buChar char="•"/>
        <a:defRPr sz="1776" kern="1200">
          <a:solidFill>
            <a:schemeClr val="tx1"/>
          </a:solidFill>
          <a:latin typeface="+mn-lt"/>
          <a:ea typeface="+mn-ea"/>
          <a:cs typeface="+mn-cs"/>
        </a:defRPr>
      </a:lvl3pPr>
      <a:lvl4pPr marL="1421298" indent="-203043" algn="l" defTabSz="812170" rtl="0" eaLnBrk="1" latinLnBrk="0" hangingPunct="1">
        <a:lnSpc>
          <a:spcPct val="90000"/>
        </a:lnSpc>
        <a:spcBef>
          <a:spcPts val="444"/>
        </a:spcBef>
        <a:buFont typeface="Arial" panose="020B0604020202020204" pitchFamily="34" charset="0"/>
        <a:buChar char="•"/>
        <a:defRPr sz="1599" kern="1200">
          <a:solidFill>
            <a:schemeClr val="tx1"/>
          </a:solidFill>
          <a:latin typeface="+mn-lt"/>
          <a:ea typeface="+mn-ea"/>
          <a:cs typeface="+mn-cs"/>
        </a:defRPr>
      </a:lvl4pPr>
      <a:lvl5pPr marL="1827383" indent="-203043" algn="l" defTabSz="812170" rtl="0" eaLnBrk="1" latinLnBrk="0" hangingPunct="1">
        <a:lnSpc>
          <a:spcPct val="90000"/>
        </a:lnSpc>
        <a:spcBef>
          <a:spcPts val="444"/>
        </a:spcBef>
        <a:buFont typeface="Arial" panose="020B0604020202020204" pitchFamily="34" charset="0"/>
        <a:buChar char="•"/>
        <a:defRPr sz="1599" kern="1200">
          <a:solidFill>
            <a:schemeClr val="tx1"/>
          </a:solidFill>
          <a:latin typeface="+mn-lt"/>
          <a:ea typeface="+mn-ea"/>
          <a:cs typeface="+mn-cs"/>
        </a:defRPr>
      </a:lvl5pPr>
      <a:lvl6pPr marL="2233468" indent="-203043" algn="l" defTabSz="812170" rtl="0" eaLnBrk="1" latinLnBrk="0" hangingPunct="1">
        <a:lnSpc>
          <a:spcPct val="90000"/>
        </a:lnSpc>
        <a:spcBef>
          <a:spcPts val="444"/>
        </a:spcBef>
        <a:buFont typeface="Arial" panose="020B0604020202020204" pitchFamily="34" charset="0"/>
        <a:buChar char="•"/>
        <a:defRPr sz="1599" kern="1200">
          <a:solidFill>
            <a:schemeClr val="tx1"/>
          </a:solidFill>
          <a:latin typeface="+mn-lt"/>
          <a:ea typeface="+mn-ea"/>
          <a:cs typeface="+mn-cs"/>
        </a:defRPr>
      </a:lvl6pPr>
      <a:lvl7pPr marL="2639553" indent="-203043" algn="l" defTabSz="812170" rtl="0" eaLnBrk="1" latinLnBrk="0" hangingPunct="1">
        <a:lnSpc>
          <a:spcPct val="90000"/>
        </a:lnSpc>
        <a:spcBef>
          <a:spcPts val="444"/>
        </a:spcBef>
        <a:buFont typeface="Arial" panose="020B0604020202020204" pitchFamily="34" charset="0"/>
        <a:buChar char="•"/>
        <a:defRPr sz="1599" kern="1200">
          <a:solidFill>
            <a:schemeClr val="tx1"/>
          </a:solidFill>
          <a:latin typeface="+mn-lt"/>
          <a:ea typeface="+mn-ea"/>
          <a:cs typeface="+mn-cs"/>
        </a:defRPr>
      </a:lvl7pPr>
      <a:lvl8pPr marL="3045638" indent="-203043" algn="l" defTabSz="812170" rtl="0" eaLnBrk="1" latinLnBrk="0" hangingPunct="1">
        <a:lnSpc>
          <a:spcPct val="90000"/>
        </a:lnSpc>
        <a:spcBef>
          <a:spcPts val="444"/>
        </a:spcBef>
        <a:buFont typeface="Arial" panose="020B0604020202020204" pitchFamily="34" charset="0"/>
        <a:buChar char="•"/>
        <a:defRPr sz="1599" kern="1200">
          <a:solidFill>
            <a:schemeClr val="tx1"/>
          </a:solidFill>
          <a:latin typeface="+mn-lt"/>
          <a:ea typeface="+mn-ea"/>
          <a:cs typeface="+mn-cs"/>
        </a:defRPr>
      </a:lvl8pPr>
      <a:lvl9pPr marL="3451723" indent="-203043" algn="l" defTabSz="812170" rtl="0" eaLnBrk="1" latinLnBrk="0" hangingPunct="1">
        <a:lnSpc>
          <a:spcPct val="90000"/>
        </a:lnSpc>
        <a:spcBef>
          <a:spcPts val="444"/>
        </a:spcBef>
        <a:buFont typeface="Arial" panose="020B0604020202020204" pitchFamily="34" charset="0"/>
        <a:buChar char="•"/>
        <a:defRPr sz="1599" kern="1200">
          <a:solidFill>
            <a:schemeClr val="tx1"/>
          </a:solidFill>
          <a:latin typeface="+mn-lt"/>
          <a:ea typeface="+mn-ea"/>
          <a:cs typeface="+mn-cs"/>
        </a:defRPr>
      </a:lvl9pPr>
    </p:bodyStyle>
    <p:otherStyle>
      <a:defPPr>
        <a:defRPr lang="zh-CN"/>
      </a:defPPr>
      <a:lvl1pPr marL="0" algn="l" defTabSz="812170" rtl="0" eaLnBrk="1" latinLnBrk="0" hangingPunct="1">
        <a:defRPr sz="1599" kern="1200">
          <a:solidFill>
            <a:schemeClr val="tx1"/>
          </a:solidFill>
          <a:latin typeface="+mn-lt"/>
          <a:ea typeface="+mn-ea"/>
          <a:cs typeface="+mn-cs"/>
        </a:defRPr>
      </a:lvl1pPr>
      <a:lvl2pPr marL="406085" algn="l" defTabSz="812170" rtl="0" eaLnBrk="1" latinLnBrk="0" hangingPunct="1">
        <a:defRPr sz="1599" kern="1200">
          <a:solidFill>
            <a:schemeClr val="tx1"/>
          </a:solidFill>
          <a:latin typeface="+mn-lt"/>
          <a:ea typeface="+mn-ea"/>
          <a:cs typeface="+mn-cs"/>
        </a:defRPr>
      </a:lvl2pPr>
      <a:lvl3pPr marL="812170" algn="l" defTabSz="812170" rtl="0" eaLnBrk="1" latinLnBrk="0" hangingPunct="1">
        <a:defRPr sz="1599" kern="1200">
          <a:solidFill>
            <a:schemeClr val="tx1"/>
          </a:solidFill>
          <a:latin typeface="+mn-lt"/>
          <a:ea typeface="+mn-ea"/>
          <a:cs typeface="+mn-cs"/>
        </a:defRPr>
      </a:lvl3pPr>
      <a:lvl4pPr marL="1218255" algn="l" defTabSz="812170" rtl="0" eaLnBrk="1" latinLnBrk="0" hangingPunct="1">
        <a:defRPr sz="1599" kern="1200">
          <a:solidFill>
            <a:schemeClr val="tx1"/>
          </a:solidFill>
          <a:latin typeface="+mn-lt"/>
          <a:ea typeface="+mn-ea"/>
          <a:cs typeface="+mn-cs"/>
        </a:defRPr>
      </a:lvl4pPr>
      <a:lvl5pPr marL="1624340" algn="l" defTabSz="812170" rtl="0" eaLnBrk="1" latinLnBrk="0" hangingPunct="1">
        <a:defRPr sz="1599" kern="1200">
          <a:solidFill>
            <a:schemeClr val="tx1"/>
          </a:solidFill>
          <a:latin typeface="+mn-lt"/>
          <a:ea typeface="+mn-ea"/>
          <a:cs typeface="+mn-cs"/>
        </a:defRPr>
      </a:lvl5pPr>
      <a:lvl6pPr marL="2030425" algn="l" defTabSz="812170" rtl="0" eaLnBrk="1" latinLnBrk="0" hangingPunct="1">
        <a:defRPr sz="1599" kern="1200">
          <a:solidFill>
            <a:schemeClr val="tx1"/>
          </a:solidFill>
          <a:latin typeface="+mn-lt"/>
          <a:ea typeface="+mn-ea"/>
          <a:cs typeface="+mn-cs"/>
        </a:defRPr>
      </a:lvl6pPr>
      <a:lvl7pPr marL="2436510" algn="l" defTabSz="812170" rtl="0" eaLnBrk="1" latinLnBrk="0" hangingPunct="1">
        <a:defRPr sz="1599" kern="1200">
          <a:solidFill>
            <a:schemeClr val="tx1"/>
          </a:solidFill>
          <a:latin typeface="+mn-lt"/>
          <a:ea typeface="+mn-ea"/>
          <a:cs typeface="+mn-cs"/>
        </a:defRPr>
      </a:lvl7pPr>
      <a:lvl8pPr marL="2842595" algn="l" defTabSz="812170" rtl="0" eaLnBrk="1" latinLnBrk="0" hangingPunct="1">
        <a:defRPr sz="1599" kern="1200">
          <a:solidFill>
            <a:schemeClr val="tx1"/>
          </a:solidFill>
          <a:latin typeface="+mn-lt"/>
          <a:ea typeface="+mn-ea"/>
          <a:cs typeface="+mn-cs"/>
        </a:defRPr>
      </a:lvl8pPr>
      <a:lvl9pPr marL="3248680" algn="l" defTabSz="812170" rtl="0" eaLnBrk="1" latinLnBrk="0" hangingPunct="1">
        <a:defRPr sz="15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24302"/>
            <a:ext cx="10512862" cy="117735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7982" y="1621510"/>
            <a:ext cx="10512862" cy="3864835"/>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7982" y="5645676"/>
            <a:ext cx="2742486" cy="324302"/>
          </a:xfrm>
          <a:prstGeom prst="rect">
            <a:avLst/>
          </a:prstGeom>
        </p:spPr>
        <p:txBody>
          <a:bodyPr vert="horz" lIns="91440" tIns="45720" rIns="91440" bIns="45720" rtlCol="0" anchor="ctr"/>
          <a:lstStyle>
            <a:lvl1pPr algn="l">
              <a:defRPr sz="1066">
                <a:solidFill>
                  <a:schemeClr val="tx1">
                    <a:tint val="75000"/>
                  </a:schemeClr>
                </a:solidFill>
                <a:latin typeface="Microsoft YaHei" panose="020B0503020204020204" pitchFamily="34" charset="-122"/>
                <a:ea typeface="Microsoft YaHei" panose="020B0503020204020204" pitchFamily="34" charset="-122"/>
              </a:defRPr>
            </a:lvl1pPr>
          </a:lstStyle>
          <a:p>
            <a:fld id="{16E5758D-A3C3-4E88-8AC0-22500507BD7E}" type="datetimeFigureOut">
              <a:rPr lang="zh-CN" altLang="en-US" smtClean="0">
                <a:solidFill>
                  <a:prstClr val="black">
                    <a:tint val="75000"/>
                  </a:prstClr>
                </a:solidFill>
              </a:rPr>
              <a:pPr/>
              <a:t>2017/9/16</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7549" y="5645676"/>
            <a:ext cx="4113728" cy="324302"/>
          </a:xfrm>
          <a:prstGeom prst="rect">
            <a:avLst/>
          </a:prstGeom>
        </p:spPr>
        <p:txBody>
          <a:bodyPr vert="horz" lIns="91440" tIns="45720" rIns="91440" bIns="45720" rtlCol="0" anchor="ctr"/>
          <a:lstStyle>
            <a:lvl1pPr algn="ctr">
              <a:defRPr sz="1066">
                <a:solidFill>
                  <a:schemeClr val="tx1">
                    <a:tint val="75000"/>
                  </a:schemeClr>
                </a:solidFill>
                <a:latin typeface="Microsoft YaHei" panose="020B0503020204020204" pitchFamily="34" charset="-122"/>
                <a:ea typeface="Microsoft YaHei" panose="020B0503020204020204" pitchFamily="34" charset="-122"/>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08357" y="5645676"/>
            <a:ext cx="2742486" cy="324302"/>
          </a:xfrm>
          <a:prstGeom prst="rect">
            <a:avLst/>
          </a:prstGeom>
        </p:spPr>
        <p:txBody>
          <a:bodyPr vert="horz" lIns="91440" tIns="45720" rIns="91440" bIns="45720" rtlCol="0" anchor="ctr"/>
          <a:lstStyle>
            <a:lvl1pPr algn="r">
              <a:defRPr sz="1066">
                <a:solidFill>
                  <a:schemeClr val="tx1">
                    <a:tint val="75000"/>
                  </a:schemeClr>
                </a:solidFill>
                <a:latin typeface="Microsoft YaHei" panose="020B0503020204020204" pitchFamily="34" charset="-122"/>
                <a:ea typeface="Microsoft YaHei" panose="020B0503020204020204" pitchFamily="34" charset="-122"/>
              </a:defRPr>
            </a:lvl1p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grpSp>
        <p:nvGrpSpPr>
          <p:cNvPr id="7" name="组 6"/>
          <p:cNvGrpSpPr/>
          <p:nvPr userDrawn="1"/>
        </p:nvGrpSpPr>
        <p:grpSpPr>
          <a:xfrm>
            <a:off x="0" y="-388734"/>
            <a:ext cx="3676762" cy="1048013"/>
            <a:chOff x="0" y="-10949"/>
            <a:chExt cx="3676762" cy="1048013"/>
          </a:xfrm>
          <a:solidFill>
            <a:srgbClr val="002060"/>
          </a:solidFill>
        </p:grpSpPr>
        <p:sp>
          <p:nvSpPr>
            <p:cNvPr id="8" name="矩形 7"/>
            <p:cNvSpPr/>
            <p:nvPr userDrawn="1"/>
          </p:nvSpPr>
          <p:spPr>
            <a:xfrm>
              <a:off x="0" y="0"/>
              <a:ext cx="1413641" cy="1037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panose="020B0503020204020204" pitchFamily="34" charset="-122"/>
                <a:ea typeface="Microsoft YaHei" panose="020B0503020204020204" pitchFamily="34" charset="-122"/>
              </a:endParaRPr>
            </a:p>
          </p:txBody>
        </p:sp>
        <p:sp>
          <p:nvSpPr>
            <p:cNvPr id="9" name="矩形 8"/>
            <p:cNvSpPr/>
            <p:nvPr userDrawn="1"/>
          </p:nvSpPr>
          <p:spPr>
            <a:xfrm>
              <a:off x="1378440" y="-2013"/>
              <a:ext cx="1753642" cy="5501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panose="020B0503020204020204" pitchFamily="34" charset="-122"/>
                <a:ea typeface="Microsoft YaHei" panose="020B0503020204020204" pitchFamily="34" charset="-122"/>
              </a:endParaRPr>
            </a:p>
          </p:txBody>
        </p:sp>
        <p:sp>
          <p:nvSpPr>
            <p:cNvPr id="10" name="直角三角形 9"/>
            <p:cNvSpPr/>
            <p:nvPr/>
          </p:nvSpPr>
          <p:spPr>
            <a:xfrm rot="5400000">
              <a:off x="1398672" y="481991"/>
              <a:ext cx="560718" cy="544721"/>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11" name="直角三角形 10"/>
            <p:cNvSpPr/>
            <p:nvPr/>
          </p:nvSpPr>
          <p:spPr>
            <a:xfrm rot="5400000">
              <a:off x="3124043" y="-2951"/>
              <a:ext cx="560718" cy="544721"/>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grpSp>
      <p:grpSp>
        <p:nvGrpSpPr>
          <p:cNvPr id="12" name="组 11"/>
          <p:cNvGrpSpPr/>
          <p:nvPr userDrawn="1"/>
        </p:nvGrpSpPr>
        <p:grpSpPr>
          <a:xfrm>
            <a:off x="-35201" y="5146373"/>
            <a:ext cx="3710842" cy="1049519"/>
            <a:chOff x="-35201" y="5042348"/>
            <a:chExt cx="3710842" cy="1049519"/>
          </a:xfrm>
          <a:solidFill>
            <a:srgbClr val="002060"/>
          </a:solidFill>
        </p:grpSpPr>
        <p:sp>
          <p:nvSpPr>
            <p:cNvPr id="13" name="矩形 12"/>
            <p:cNvSpPr/>
            <p:nvPr/>
          </p:nvSpPr>
          <p:spPr>
            <a:xfrm>
              <a:off x="-35201" y="5042348"/>
              <a:ext cx="1413641" cy="1037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14" name="矩形 13"/>
            <p:cNvSpPr/>
            <p:nvPr/>
          </p:nvSpPr>
          <p:spPr>
            <a:xfrm>
              <a:off x="1378576" y="5573253"/>
              <a:ext cx="1753642" cy="50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15" name="直角三角形 14"/>
            <p:cNvSpPr/>
            <p:nvPr/>
          </p:nvSpPr>
          <p:spPr>
            <a:xfrm>
              <a:off x="1376864" y="5044957"/>
              <a:ext cx="560718" cy="544721"/>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panose="020B0503020204020204" pitchFamily="34" charset="-122"/>
                <a:ea typeface="Microsoft YaHei" panose="020B0503020204020204" pitchFamily="34" charset="-122"/>
              </a:endParaRPr>
            </a:p>
          </p:txBody>
        </p:sp>
        <p:sp>
          <p:nvSpPr>
            <p:cNvPr id="16" name="直角三角形 15"/>
            <p:cNvSpPr/>
            <p:nvPr/>
          </p:nvSpPr>
          <p:spPr>
            <a:xfrm>
              <a:off x="3132041" y="5573467"/>
              <a:ext cx="543600" cy="5184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grpSp>
      <p:grpSp>
        <p:nvGrpSpPr>
          <p:cNvPr id="17" name="组 16"/>
          <p:cNvGrpSpPr/>
          <p:nvPr userDrawn="1"/>
        </p:nvGrpSpPr>
        <p:grpSpPr>
          <a:xfrm>
            <a:off x="8565572" y="5142012"/>
            <a:ext cx="3636938" cy="1051716"/>
            <a:chOff x="8565572" y="5059887"/>
            <a:chExt cx="3636938" cy="1051716"/>
          </a:xfrm>
          <a:solidFill>
            <a:srgbClr val="002060"/>
          </a:solidFill>
        </p:grpSpPr>
        <p:sp>
          <p:nvSpPr>
            <p:cNvPr id="18" name="矩形 17"/>
            <p:cNvSpPr/>
            <p:nvPr/>
          </p:nvSpPr>
          <p:spPr>
            <a:xfrm>
              <a:off x="10788869" y="5061938"/>
              <a:ext cx="1413641" cy="1037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19" name="矩形 18"/>
            <p:cNvSpPr/>
            <p:nvPr/>
          </p:nvSpPr>
          <p:spPr>
            <a:xfrm>
              <a:off x="9070425" y="5589761"/>
              <a:ext cx="1753642" cy="50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20" name="直角三角形 19"/>
            <p:cNvSpPr/>
            <p:nvPr/>
          </p:nvSpPr>
          <p:spPr>
            <a:xfrm rot="16200000">
              <a:off x="10235203" y="5067885"/>
              <a:ext cx="560718" cy="544721"/>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21" name="直角三角形 20"/>
            <p:cNvSpPr/>
            <p:nvPr/>
          </p:nvSpPr>
          <p:spPr>
            <a:xfrm rot="16200000">
              <a:off x="8557472" y="5592303"/>
              <a:ext cx="527400" cy="5112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panose="020B0503020204020204" pitchFamily="34" charset="-122"/>
                <a:ea typeface="Microsoft YaHei" panose="020B0503020204020204" pitchFamily="34" charset="-122"/>
              </a:endParaRPr>
            </a:p>
          </p:txBody>
        </p:sp>
      </p:grpSp>
      <p:grpSp>
        <p:nvGrpSpPr>
          <p:cNvPr id="22" name="组 21"/>
          <p:cNvGrpSpPr/>
          <p:nvPr userDrawn="1"/>
        </p:nvGrpSpPr>
        <p:grpSpPr>
          <a:xfrm>
            <a:off x="8507448" y="-333608"/>
            <a:ext cx="3698429" cy="1051613"/>
            <a:chOff x="8507448" y="25299"/>
            <a:chExt cx="3698429" cy="1051613"/>
          </a:xfrm>
          <a:solidFill>
            <a:srgbClr val="002060"/>
          </a:solidFill>
        </p:grpSpPr>
        <p:sp>
          <p:nvSpPr>
            <p:cNvPr id="23" name="矩形 22"/>
            <p:cNvSpPr/>
            <p:nvPr/>
          </p:nvSpPr>
          <p:spPr>
            <a:xfrm>
              <a:off x="9039757" y="39847"/>
              <a:ext cx="1753642" cy="50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24" name="矩形 23"/>
            <p:cNvSpPr/>
            <p:nvPr/>
          </p:nvSpPr>
          <p:spPr>
            <a:xfrm>
              <a:off x="10792236" y="39848"/>
              <a:ext cx="1413641" cy="1037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25" name="直角三角形 24"/>
            <p:cNvSpPr/>
            <p:nvPr/>
          </p:nvSpPr>
          <p:spPr>
            <a:xfrm rot="10800000">
              <a:off x="10232196" y="531707"/>
              <a:ext cx="560718" cy="544721"/>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26" name="直角三角形 25"/>
            <p:cNvSpPr/>
            <p:nvPr/>
          </p:nvSpPr>
          <p:spPr>
            <a:xfrm rot="10800000">
              <a:off x="8507448" y="25299"/>
              <a:ext cx="542589" cy="52710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grpSp>
      <p:sp>
        <p:nvSpPr>
          <p:cNvPr id="27" name="文本框 26"/>
          <p:cNvSpPr txBox="1"/>
          <p:nvPr userDrawn="1"/>
        </p:nvSpPr>
        <p:spPr>
          <a:xfrm>
            <a:off x="291272" y="164411"/>
            <a:ext cx="1316883" cy="358111"/>
          </a:xfrm>
          <a:prstGeom prst="rect">
            <a:avLst/>
          </a:prstGeom>
          <a:noFill/>
        </p:spPr>
        <p:txBody>
          <a:bodyPr wrap="square" rtlCol="0">
            <a:spAutoFit/>
          </a:bodyPr>
          <a:lstStyle/>
          <a:p>
            <a:r>
              <a:rPr kumimoji="1" lang="zh-CN" altLang="en-US" b="1">
                <a:solidFill>
                  <a:schemeClr val="bg1"/>
                </a:solidFill>
                <a:latin typeface="Microsoft YaHei" panose="020B0503020204020204" pitchFamily="34" charset="-122"/>
                <a:ea typeface="Microsoft YaHei" panose="020B0503020204020204" pitchFamily="34" charset="-122"/>
                <a:cs typeface="Heiti SC Medium" charset="-122"/>
              </a:rPr>
              <a:t>不可展示</a:t>
            </a:r>
          </a:p>
        </p:txBody>
      </p:sp>
      <p:sp>
        <p:nvSpPr>
          <p:cNvPr id="28" name="文本框 27"/>
          <p:cNvSpPr txBox="1"/>
          <p:nvPr userDrawn="1"/>
        </p:nvSpPr>
        <p:spPr>
          <a:xfrm>
            <a:off x="289020" y="5543786"/>
            <a:ext cx="1316883" cy="358111"/>
          </a:xfrm>
          <a:prstGeom prst="rect">
            <a:avLst/>
          </a:prstGeom>
          <a:noFill/>
        </p:spPr>
        <p:txBody>
          <a:bodyPr wrap="square" rtlCol="0">
            <a:spAutoFit/>
          </a:bodyPr>
          <a:lstStyle/>
          <a:p>
            <a:r>
              <a:rPr kumimoji="1" lang="zh-CN" altLang="en-US" b="1">
                <a:solidFill>
                  <a:schemeClr val="bg1"/>
                </a:solidFill>
                <a:latin typeface="Microsoft YaHei" panose="020B0503020204020204" pitchFamily="34" charset="-122"/>
                <a:ea typeface="Microsoft YaHei" panose="020B0503020204020204" pitchFamily="34" charset="-122"/>
                <a:cs typeface="Heiti SC Medium" charset="-122"/>
              </a:rPr>
              <a:t>不可展示</a:t>
            </a:r>
          </a:p>
        </p:txBody>
      </p:sp>
      <p:sp>
        <p:nvSpPr>
          <p:cNvPr id="29" name="文本框 28"/>
          <p:cNvSpPr txBox="1"/>
          <p:nvPr userDrawn="1"/>
        </p:nvSpPr>
        <p:spPr>
          <a:xfrm>
            <a:off x="10893306" y="118688"/>
            <a:ext cx="1316883" cy="358111"/>
          </a:xfrm>
          <a:prstGeom prst="rect">
            <a:avLst/>
          </a:prstGeom>
          <a:noFill/>
        </p:spPr>
        <p:txBody>
          <a:bodyPr wrap="square" rtlCol="0">
            <a:spAutoFit/>
          </a:bodyPr>
          <a:lstStyle/>
          <a:p>
            <a:r>
              <a:rPr kumimoji="1" lang="zh-CN" altLang="en-US" b="1">
                <a:solidFill>
                  <a:schemeClr val="bg1"/>
                </a:solidFill>
                <a:latin typeface="Microsoft YaHei" panose="020B0503020204020204" pitchFamily="34" charset="-122"/>
                <a:ea typeface="Microsoft YaHei" panose="020B0503020204020204" pitchFamily="34" charset="-122"/>
                <a:cs typeface="Heiti SC Medium" charset="-122"/>
              </a:rPr>
              <a:t>不可展示</a:t>
            </a:r>
          </a:p>
        </p:txBody>
      </p:sp>
      <p:sp>
        <p:nvSpPr>
          <p:cNvPr id="30" name="文本框 29"/>
          <p:cNvSpPr txBox="1"/>
          <p:nvPr userDrawn="1"/>
        </p:nvSpPr>
        <p:spPr>
          <a:xfrm>
            <a:off x="10893306" y="5539571"/>
            <a:ext cx="1316883" cy="358111"/>
          </a:xfrm>
          <a:prstGeom prst="rect">
            <a:avLst/>
          </a:prstGeom>
          <a:noFill/>
        </p:spPr>
        <p:txBody>
          <a:bodyPr wrap="square" rtlCol="0">
            <a:spAutoFit/>
          </a:bodyPr>
          <a:lstStyle/>
          <a:p>
            <a:r>
              <a:rPr kumimoji="1" lang="zh-CN" altLang="en-US" b="1">
                <a:solidFill>
                  <a:schemeClr val="bg1"/>
                </a:solidFill>
                <a:latin typeface="Microsoft YaHei" panose="020B0503020204020204" pitchFamily="34" charset="-122"/>
                <a:ea typeface="Microsoft YaHei" panose="020B0503020204020204" pitchFamily="34" charset="-122"/>
                <a:cs typeface="Heiti SC Medium" charset="-122"/>
              </a:rPr>
              <a:t>不可展示</a:t>
            </a:r>
          </a:p>
        </p:txBody>
      </p:sp>
    </p:spTree>
    <p:extLst>
      <p:ext uri="{BB962C8B-B14F-4D97-AF65-F5344CB8AC3E}">
        <p14:creationId xmlns:p14="http://schemas.microsoft.com/office/powerpoint/2010/main" val="203265230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812170" rtl="0" eaLnBrk="1" latinLnBrk="0" hangingPunct="1">
        <a:lnSpc>
          <a:spcPct val="90000"/>
        </a:lnSpc>
        <a:spcBef>
          <a:spcPct val="0"/>
        </a:spcBef>
        <a:buNone/>
        <a:defRPr sz="3908"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203043" indent="-203043" algn="l" defTabSz="812170" rtl="0" eaLnBrk="1" latinLnBrk="0" hangingPunct="1">
        <a:lnSpc>
          <a:spcPct val="90000"/>
        </a:lnSpc>
        <a:spcBef>
          <a:spcPts val="888"/>
        </a:spcBef>
        <a:buFont typeface="Arial" panose="020B0604020202020204" pitchFamily="34" charset="0"/>
        <a:buChar char="•"/>
        <a:defRPr sz="2487" kern="1200">
          <a:solidFill>
            <a:schemeClr val="tx1"/>
          </a:solidFill>
          <a:latin typeface="Microsoft YaHei" panose="020B0503020204020204" pitchFamily="34" charset="-122"/>
          <a:ea typeface="Microsoft YaHei" panose="020B0503020204020204" pitchFamily="34" charset="-122"/>
          <a:cs typeface="+mn-cs"/>
        </a:defRPr>
      </a:lvl1pPr>
      <a:lvl2pPr marL="609128" indent="-203043" algn="l" defTabSz="812170" rtl="0" eaLnBrk="1" latinLnBrk="0" hangingPunct="1">
        <a:lnSpc>
          <a:spcPct val="90000"/>
        </a:lnSpc>
        <a:spcBef>
          <a:spcPts val="444"/>
        </a:spcBef>
        <a:buFont typeface="Arial" panose="020B0604020202020204" pitchFamily="34" charset="0"/>
        <a:buChar char="•"/>
        <a:defRPr sz="2132" kern="1200">
          <a:solidFill>
            <a:schemeClr val="tx1"/>
          </a:solidFill>
          <a:latin typeface="Microsoft YaHei" panose="020B0503020204020204" pitchFamily="34" charset="-122"/>
          <a:ea typeface="Microsoft YaHei" panose="020B0503020204020204" pitchFamily="34" charset="-122"/>
          <a:cs typeface="+mn-cs"/>
        </a:defRPr>
      </a:lvl2pPr>
      <a:lvl3pPr marL="1015213" indent="-203043" algn="l" defTabSz="812170" rtl="0" eaLnBrk="1" latinLnBrk="0" hangingPunct="1">
        <a:lnSpc>
          <a:spcPct val="90000"/>
        </a:lnSpc>
        <a:spcBef>
          <a:spcPts val="444"/>
        </a:spcBef>
        <a:buFont typeface="Arial" panose="020B0604020202020204" pitchFamily="34" charset="0"/>
        <a:buChar char="•"/>
        <a:defRPr sz="1776" kern="1200">
          <a:solidFill>
            <a:schemeClr val="tx1"/>
          </a:solidFill>
          <a:latin typeface="Microsoft YaHei" panose="020B0503020204020204" pitchFamily="34" charset="-122"/>
          <a:ea typeface="Microsoft YaHei" panose="020B0503020204020204" pitchFamily="34" charset="-122"/>
          <a:cs typeface="+mn-cs"/>
        </a:defRPr>
      </a:lvl3pPr>
      <a:lvl4pPr marL="1421298" indent="-203043" algn="l" defTabSz="812170" rtl="0" eaLnBrk="1" latinLnBrk="0" hangingPunct="1">
        <a:lnSpc>
          <a:spcPct val="90000"/>
        </a:lnSpc>
        <a:spcBef>
          <a:spcPts val="444"/>
        </a:spcBef>
        <a:buFont typeface="Arial" panose="020B0604020202020204" pitchFamily="34" charset="0"/>
        <a:buChar char="•"/>
        <a:defRPr sz="1599" kern="1200">
          <a:solidFill>
            <a:schemeClr val="tx1"/>
          </a:solidFill>
          <a:latin typeface="Microsoft YaHei" panose="020B0503020204020204" pitchFamily="34" charset="-122"/>
          <a:ea typeface="Microsoft YaHei" panose="020B0503020204020204" pitchFamily="34" charset="-122"/>
          <a:cs typeface="+mn-cs"/>
        </a:defRPr>
      </a:lvl4pPr>
      <a:lvl5pPr marL="1827383" indent="-203043" algn="l" defTabSz="812170" rtl="0" eaLnBrk="1" latinLnBrk="0" hangingPunct="1">
        <a:lnSpc>
          <a:spcPct val="90000"/>
        </a:lnSpc>
        <a:spcBef>
          <a:spcPts val="444"/>
        </a:spcBef>
        <a:buFont typeface="Arial" panose="020B0604020202020204" pitchFamily="34" charset="0"/>
        <a:buChar char="•"/>
        <a:defRPr sz="1599" kern="1200">
          <a:solidFill>
            <a:schemeClr val="tx1"/>
          </a:solidFill>
          <a:latin typeface="Microsoft YaHei" panose="020B0503020204020204" pitchFamily="34" charset="-122"/>
          <a:ea typeface="Microsoft YaHei" panose="020B0503020204020204" pitchFamily="34" charset="-122"/>
          <a:cs typeface="+mn-cs"/>
        </a:defRPr>
      </a:lvl5pPr>
      <a:lvl6pPr marL="2233468" indent="-203043" algn="l" defTabSz="812170" rtl="0" eaLnBrk="1" latinLnBrk="0" hangingPunct="1">
        <a:lnSpc>
          <a:spcPct val="90000"/>
        </a:lnSpc>
        <a:spcBef>
          <a:spcPts val="444"/>
        </a:spcBef>
        <a:buFont typeface="Arial" panose="020B0604020202020204" pitchFamily="34" charset="0"/>
        <a:buChar char="•"/>
        <a:defRPr sz="1599" kern="1200">
          <a:solidFill>
            <a:schemeClr val="tx1"/>
          </a:solidFill>
          <a:latin typeface="+mn-lt"/>
          <a:ea typeface="+mn-ea"/>
          <a:cs typeface="+mn-cs"/>
        </a:defRPr>
      </a:lvl6pPr>
      <a:lvl7pPr marL="2639553" indent="-203043" algn="l" defTabSz="812170" rtl="0" eaLnBrk="1" latinLnBrk="0" hangingPunct="1">
        <a:lnSpc>
          <a:spcPct val="90000"/>
        </a:lnSpc>
        <a:spcBef>
          <a:spcPts val="444"/>
        </a:spcBef>
        <a:buFont typeface="Arial" panose="020B0604020202020204" pitchFamily="34" charset="0"/>
        <a:buChar char="•"/>
        <a:defRPr sz="1599" kern="1200">
          <a:solidFill>
            <a:schemeClr val="tx1"/>
          </a:solidFill>
          <a:latin typeface="+mn-lt"/>
          <a:ea typeface="+mn-ea"/>
          <a:cs typeface="+mn-cs"/>
        </a:defRPr>
      </a:lvl7pPr>
      <a:lvl8pPr marL="3045638" indent="-203043" algn="l" defTabSz="812170" rtl="0" eaLnBrk="1" latinLnBrk="0" hangingPunct="1">
        <a:lnSpc>
          <a:spcPct val="90000"/>
        </a:lnSpc>
        <a:spcBef>
          <a:spcPts val="444"/>
        </a:spcBef>
        <a:buFont typeface="Arial" panose="020B0604020202020204" pitchFamily="34" charset="0"/>
        <a:buChar char="•"/>
        <a:defRPr sz="1599" kern="1200">
          <a:solidFill>
            <a:schemeClr val="tx1"/>
          </a:solidFill>
          <a:latin typeface="+mn-lt"/>
          <a:ea typeface="+mn-ea"/>
          <a:cs typeface="+mn-cs"/>
        </a:defRPr>
      </a:lvl8pPr>
      <a:lvl9pPr marL="3451723" indent="-203043" algn="l" defTabSz="812170" rtl="0" eaLnBrk="1" latinLnBrk="0" hangingPunct="1">
        <a:lnSpc>
          <a:spcPct val="90000"/>
        </a:lnSpc>
        <a:spcBef>
          <a:spcPts val="444"/>
        </a:spcBef>
        <a:buFont typeface="Arial" panose="020B0604020202020204" pitchFamily="34" charset="0"/>
        <a:buChar char="•"/>
        <a:defRPr sz="1599" kern="1200">
          <a:solidFill>
            <a:schemeClr val="tx1"/>
          </a:solidFill>
          <a:latin typeface="+mn-lt"/>
          <a:ea typeface="+mn-ea"/>
          <a:cs typeface="+mn-cs"/>
        </a:defRPr>
      </a:lvl9pPr>
    </p:bodyStyle>
    <p:otherStyle>
      <a:defPPr>
        <a:defRPr lang="en-US"/>
      </a:defPPr>
      <a:lvl1pPr marL="0" algn="l" defTabSz="812170" rtl="0" eaLnBrk="1" latinLnBrk="0" hangingPunct="1">
        <a:defRPr sz="1599" kern="1200">
          <a:solidFill>
            <a:schemeClr val="tx1"/>
          </a:solidFill>
          <a:latin typeface="+mn-lt"/>
          <a:ea typeface="+mn-ea"/>
          <a:cs typeface="+mn-cs"/>
        </a:defRPr>
      </a:lvl1pPr>
      <a:lvl2pPr marL="406085" algn="l" defTabSz="812170" rtl="0" eaLnBrk="1" latinLnBrk="0" hangingPunct="1">
        <a:defRPr sz="1599" kern="1200">
          <a:solidFill>
            <a:schemeClr val="tx1"/>
          </a:solidFill>
          <a:latin typeface="+mn-lt"/>
          <a:ea typeface="+mn-ea"/>
          <a:cs typeface="+mn-cs"/>
        </a:defRPr>
      </a:lvl2pPr>
      <a:lvl3pPr marL="812170" algn="l" defTabSz="812170" rtl="0" eaLnBrk="1" latinLnBrk="0" hangingPunct="1">
        <a:defRPr sz="1599" kern="1200">
          <a:solidFill>
            <a:schemeClr val="tx1"/>
          </a:solidFill>
          <a:latin typeface="+mn-lt"/>
          <a:ea typeface="+mn-ea"/>
          <a:cs typeface="+mn-cs"/>
        </a:defRPr>
      </a:lvl3pPr>
      <a:lvl4pPr marL="1218255" algn="l" defTabSz="812170" rtl="0" eaLnBrk="1" latinLnBrk="0" hangingPunct="1">
        <a:defRPr sz="1599" kern="1200">
          <a:solidFill>
            <a:schemeClr val="tx1"/>
          </a:solidFill>
          <a:latin typeface="+mn-lt"/>
          <a:ea typeface="+mn-ea"/>
          <a:cs typeface="+mn-cs"/>
        </a:defRPr>
      </a:lvl4pPr>
      <a:lvl5pPr marL="1624340" algn="l" defTabSz="812170" rtl="0" eaLnBrk="1" latinLnBrk="0" hangingPunct="1">
        <a:defRPr sz="1599" kern="1200">
          <a:solidFill>
            <a:schemeClr val="tx1"/>
          </a:solidFill>
          <a:latin typeface="+mn-lt"/>
          <a:ea typeface="+mn-ea"/>
          <a:cs typeface="+mn-cs"/>
        </a:defRPr>
      </a:lvl5pPr>
      <a:lvl6pPr marL="2030425" algn="l" defTabSz="812170" rtl="0" eaLnBrk="1" latinLnBrk="0" hangingPunct="1">
        <a:defRPr sz="1599" kern="1200">
          <a:solidFill>
            <a:schemeClr val="tx1"/>
          </a:solidFill>
          <a:latin typeface="+mn-lt"/>
          <a:ea typeface="+mn-ea"/>
          <a:cs typeface="+mn-cs"/>
        </a:defRPr>
      </a:lvl6pPr>
      <a:lvl7pPr marL="2436510" algn="l" defTabSz="812170" rtl="0" eaLnBrk="1" latinLnBrk="0" hangingPunct="1">
        <a:defRPr sz="1599" kern="1200">
          <a:solidFill>
            <a:schemeClr val="tx1"/>
          </a:solidFill>
          <a:latin typeface="+mn-lt"/>
          <a:ea typeface="+mn-ea"/>
          <a:cs typeface="+mn-cs"/>
        </a:defRPr>
      </a:lvl7pPr>
      <a:lvl8pPr marL="2842595" algn="l" defTabSz="812170" rtl="0" eaLnBrk="1" latinLnBrk="0" hangingPunct="1">
        <a:defRPr sz="1599" kern="1200">
          <a:solidFill>
            <a:schemeClr val="tx1"/>
          </a:solidFill>
          <a:latin typeface="+mn-lt"/>
          <a:ea typeface="+mn-ea"/>
          <a:cs typeface="+mn-cs"/>
        </a:defRPr>
      </a:lvl8pPr>
      <a:lvl9pPr marL="3248680" algn="l" defTabSz="812170" rtl="0" eaLnBrk="1" latinLnBrk="0" hangingPunct="1">
        <a:defRPr sz="15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矩形 2"/>
          <p:cNvSpPr/>
          <p:nvPr userDrawn="1"/>
        </p:nvSpPr>
        <p:spPr>
          <a:xfrm>
            <a:off x="0" y="0"/>
            <a:ext cx="12188825" cy="6091238"/>
          </a:xfrm>
          <a:prstGeom prst="rect">
            <a:avLst/>
          </a:prstGeom>
          <a:blipFill dpi="0" rotWithShape="1">
            <a:blip r:embed="rId18"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16" dirty="0">
              <a:latin typeface="Microsoft YaHei (Body)"/>
            </a:endParaRPr>
          </a:p>
        </p:txBody>
      </p:sp>
    </p:spTree>
    <p:extLst>
      <p:ext uri="{BB962C8B-B14F-4D97-AF65-F5344CB8AC3E}">
        <p14:creationId xmlns:p14="http://schemas.microsoft.com/office/powerpoint/2010/main" val="2290632701"/>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Lst>
  <p:txStyles>
    <p:titleStyle>
      <a:lvl1pPr algn="l" defTabSz="770083" rtl="0" eaLnBrk="1" latinLnBrk="0" hangingPunct="1">
        <a:lnSpc>
          <a:spcPct val="90000"/>
        </a:lnSpc>
        <a:spcBef>
          <a:spcPct val="0"/>
        </a:spcBef>
        <a:buNone/>
        <a:defRPr sz="3706" kern="1200">
          <a:solidFill>
            <a:schemeClr val="tx1"/>
          </a:solidFill>
          <a:latin typeface="+mj-lt"/>
          <a:ea typeface="+mj-ea"/>
          <a:cs typeface="+mj-cs"/>
        </a:defRPr>
      </a:lvl1pPr>
    </p:titleStyle>
    <p:bodyStyle>
      <a:lvl1pPr marL="192522" indent="-192522" algn="l" defTabSz="770083" rtl="0" eaLnBrk="1" latinLnBrk="0" hangingPunct="1">
        <a:lnSpc>
          <a:spcPct val="90000"/>
        </a:lnSpc>
        <a:spcBef>
          <a:spcPts val="842"/>
        </a:spcBef>
        <a:buFont typeface="Arial" panose="020B0604020202020204" pitchFamily="34" charset="0"/>
        <a:buChar char="•"/>
        <a:defRPr sz="2358" kern="1200">
          <a:solidFill>
            <a:schemeClr val="tx1"/>
          </a:solidFill>
          <a:latin typeface="+mn-lt"/>
          <a:ea typeface="+mn-ea"/>
          <a:cs typeface="+mn-cs"/>
        </a:defRPr>
      </a:lvl1pPr>
      <a:lvl2pPr marL="577563" indent="-192522" algn="l" defTabSz="770083" rtl="0" eaLnBrk="1" latinLnBrk="0" hangingPunct="1">
        <a:lnSpc>
          <a:spcPct val="90000"/>
        </a:lnSpc>
        <a:spcBef>
          <a:spcPts val="421"/>
        </a:spcBef>
        <a:buFont typeface="Arial" panose="020B0604020202020204" pitchFamily="34" charset="0"/>
        <a:buChar char="•"/>
        <a:defRPr sz="2021" kern="1200">
          <a:solidFill>
            <a:schemeClr val="tx1"/>
          </a:solidFill>
          <a:latin typeface="+mn-lt"/>
          <a:ea typeface="+mn-ea"/>
          <a:cs typeface="+mn-cs"/>
        </a:defRPr>
      </a:lvl2pPr>
      <a:lvl3pPr marL="962602" indent="-192522" algn="l" defTabSz="770083" rtl="0" eaLnBrk="1" latinLnBrk="0" hangingPunct="1">
        <a:lnSpc>
          <a:spcPct val="90000"/>
        </a:lnSpc>
        <a:spcBef>
          <a:spcPts val="421"/>
        </a:spcBef>
        <a:buFont typeface="Arial" panose="020B0604020202020204" pitchFamily="34" charset="0"/>
        <a:buChar char="•"/>
        <a:defRPr sz="1684" kern="1200">
          <a:solidFill>
            <a:schemeClr val="tx1"/>
          </a:solidFill>
          <a:latin typeface="+mn-lt"/>
          <a:ea typeface="+mn-ea"/>
          <a:cs typeface="+mn-cs"/>
        </a:defRPr>
      </a:lvl3pPr>
      <a:lvl4pPr marL="1347645" indent="-192522" algn="l" defTabSz="770083" rtl="0" eaLnBrk="1" latinLnBrk="0" hangingPunct="1">
        <a:lnSpc>
          <a:spcPct val="90000"/>
        </a:lnSpc>
        <a:spcBef>
          <a:spcPts val="421"/>
        </a:spcBef>
        <a:buFont typeface="Arial" panose="020B0604020202020204" pitchFamily="34" charset="0"/>
        <a:buChar char="•"/>
        <a:defRPr sz="1516" kern="1200">
          <a:solidFill>
            <a:schemeClr val="tx1"/>
          </a:solidFill>
          <a:latin typeface="+mn-lt"/>
          <a:ea typeface="+mn-ea"/>
          <a:cs typeface="+mn-cs"/>
        </a:defRPr>
      </a:lvl4pPr>
      <a:lvl5pPr marL="1732685" indent="-192522" algn="l" defTabSz="770083" rtl="0" eaLnBrk="1" latinLnBrk="0" hangingPunct="1">
        <a:lnSpc>
          <a:spcPct val="90000"/>
        </a:lnSpc>
        <a:spcBef>
          <a:spcPts val="421"/>
        </a:spcBef>
        <a:buFont typeface="Arial" panose="020B0604020202020204" pitchFamily="34" charset="0"/>
        <a:buChar char="•"/>
        <a:defRPr sz="1516" kern="1200">
          <a:solidFill>
            <a:schemeClr val="tx1"/>
          </a:solidFill>
          <a:latin typeface="+mn-lt"/>
          <a:ea typeface="+mn-ea"/>
          <a:cs typeface="+mn-cs"/>
        </a:defRPr>
      </a:lvl5pPr>
      <a:lvl6pPr marL="2117726" indent="-192522" algn="l" defTabSz="770083" rtl="0" eaLnBrk="1" latinLnBrk="0" hangingPunct="1">
        <a:lnSpc>
          <a:spcPct val="90000"/>
        </a:lnSpc>
        <a:spcBef>
          <a:spcPts val="421"/>
        </a:spcBef>
        <a:buFont typeface="Arial" panose="020B0604020202020204" pitchFamily="34" charset="0"/>
        <a:buChar char="•"/>
        <a:defRPr sz="1516" kern="1200">
          <a:solidFill>
            <a:schemeClr val="tx1"/>
          </a:solidFill>
          <a:latin typeface="+mn-lt"/>
          <a:ea typeface="+mn-ea"/>
          <a:cs typeface="+mn-cs"/>
        </a:defRPr>
      </a:lvl6pPr>
      <a:lvl7pPr marL="2502769" indent="-192522" algn="l" defTabSz="770083" rtl="0" eaLnBrk="1" latinLnBrk="0" hangingPunct="1">
        <a:lnSpc>
          <a:spcPct val="90000"/>
        </a:lnSpc>
        <a:spcBef>
          <a:spcPts val="421"/>
        </a:spcBef>
        <a:buFont typeface="Arial" panose="020B0604020202020204" pitchFamily="34" charset="0"/>
        <a:buChar char="•"/>
        <a:defRPr sz="1516" kern="1200">
          <a:solidFill>
            <a:schemeClr val="tx1"/>
          </a:solidFill>
          <a:latin typeface="+mn-lt"/>
          <a:ea typeface="+mn-ea"/>
          <a:cs typeface="+mn-cs"/>
        </a:defRPr>
      </a:lvl7pPr>
      <a:lvl8pPr marL="2887810" indent="-192522" algn="l" defTabSz="770083" rtl="0" eaLnBrk="1" latinLnBrk="0" hangingPunct="1">
        <a:lnSpc>
          <a:spcPct val="90000"/>
        </a:lnSpc>
        <a:spcBef>
          <a:spcPts val="421"/>
        </a:spcBef>
        <a:buFont typeface="Arial" panose="020B0604020202020204" pitchFamily="34" charset="0"/>
        <a:buChar char="•"/>
        <a:defRPr sz="1516" kern="1200">
          <a:solidFill>
            <a:schemeClr val="tx1"/>
          </a:solidFill>
          <a:latin typeface="+mn-lt"/>
          <a:ea typeface="+mn-ea"/>
          <a:cs typeface="+mn-cs"/>
        </a:defRPr>
      </a:lvl8pPr>
      <a:lvl9pPr marL="3272851" indent="-192522" algn="l" defTabSz="770083" rtl="0" eaLnBrk="1" latinLnBrk="0" hangingPunct="1">
        <a:lnSpc>
          <a:spcPct val="90000"/>
        </a:lnSpc>
        <a:spcBef>
          <a:spcPts val="421"/>
        </a:spcBef>
        <a:buFont typeface="Arial" panose="020B0604020202020204" pitchFamily="34" charset="0"/>
        <a:buChar char="•"/>
        <a:defRPr sz="1516" kern="1200">
          <a:solidFill>
            <a:schemeClr val="tx1"/>
          </a:solidFill>
          <a:latin typeface="+mn-lt"/>
          <a:ea typeface="+mn-ea"/>
          <a:cs typeface="+mn-cs"/>
        </a:defRPr>
      </a:lvl9pPr>
    </p:bodyStyle>
    <p:otherStyle>
      <a:defPPr>
        <a:defRPr lang="zh-CN"/>
      </a:defPPr>
      <a:lvl1pPr marL="0" algn="l" defTabSz="770083" rtl="0" eaLnBrk="1" latinLnBrk="0" hangingPunct="1">
        <a:defRPr sz="1516" kern="1200">
          <a:solidFill>
            <a:schemeClr val="tx1"/>
          </a:solidFill>
          <a:latin typeface="+mn-lt"/>
          <a:ea typeface="+mn-ea"/>
          <a:cs typeface="+mn-cs"/>
        </a:defRPr>
      </a:lvl1pPr>
      <a:lvl2pPr marL="385042" algn="l" defTabSz="770083" rtl="0" eaLnBrk="1" latinLnBrk="0" hangingPunct="1">
        <a:defRPr sz="1516" kern="1200">
          <a:solidFill>
            <a:schemeClr val="tx1"/>
          </a:solidFill>
          <a:latin typeface="+mn-lt"/>
          <a:ea typeface="+mn-ea"/>
          <a:cs typeface="+mn-cs"/>
        </a:defRPr>
      </a:lvl2pPr>
      <a:lvl3pPr marL="770083" algn="l" defTabSz="770083" rtl="0" eaLnBrk="1" latinLnBrk="0" hangingPunct="1">
        <a:defRPr sz="1516" kern="1200">
          <a:solidFill>
            <a:schemeClr val="tx1"/>
          </a:solidFill>
          <a:latin typeface="+mn-lt"/>
          <a:ea typeface="+mn-ea"/>
          <a:cs typeface="+mn-cs"/>
        </a:defRPr>
      </a:lvl3pPr>
      <a:lvl4pPr marL="1155124" algn="l" defTabSz="770083" rtl="0" eaLnBrk="1" latinLnBrk="0" hangingPunct="1">
        <a:defRPr sz="1516" kern="1200">
          <a:solidFill>
            <a:schemeClr val="tx1"/>
          </a:solidFill>
          <a:latin typeface="+mn-lt"/>
          <a:ea typeface="+mn-ea"/>
          <a:cs typeface="+mn-cs"/>
        </a:defRPr>
      </a:lvl4pPr>
      <a:lvl5pPr marL="1540165" algn="l" defTabSz="770083" rtl="0" eaLnBrk="1" latinLnBrk="0" hangingPunct="1">
        <a:defRPr sz="1516" kern="1200">
          <a:solidFill>
            <a:schemeClr val="tx1"/>
          </a:solidFill>
          <a:latin typeface="+mn-lt"/>
          <a:ea typeface="+mn-ea"/>
          <a:cs typeface="+mn-cs"/>
        </a:defRPr>
      </a:lvl5pPr>
      <a:lvl6pPr marL="1925207" algn="l" defTabSz="770083" rtl="0" eaLnBrk="1" latinLnBrk="0" hangingPunct="1">
        <a:defRPr sz="1516" kern="1200">
          <a:solidFill>
            <a:schemeClr val="tx1"/>
          </a:solidFill>
          <a:latin typeface="+mn-lt"/>
          <a:ea typeface="+mn-ea"/>
          <a:cs typeface="+mn-cs"/>
        </a:defRPr>
      </a:lvl6pPr>
      <a:lvl7pPr marL="2310248" algn="l" defTabSz="770083" rtl="0" eaLnBrk="1" latinLnBrk="0" hangingPunct="1">
        <a:defRPr sz="1516" kern="1200">
          <a:solidFill>
            <a:schemeClr val="tx1"/>
          </a:solidFill>
          <a:latin typeface="+mn-lt"/>
          <a:ea typeface="+mn-ea"/>
          <a:cs typeface="+mn-cs"/>
        </a:defRPr>
      </a:lvl7pPr>
      <a:lvl8pPr marL="2695289" algn="l" defTabSz="770083" rtl="0" eaLnBrk="1" latinLnBrk="0" hangingPunct="1">
        <a:defRPr sz="1516" kern="1200">
          <a:solidFill>
            <a:schemeClr val="tx1"/>
          </a:solidFill>
          <a:latin typeface="+mn-lt"/>
          <a:ea typeface="+mn-ea"/>
          <a:cs typeface="+mn-cs"/>
        </a:defRPr>
      </a:lvl8pPr>
      <a:lvl9pPr marL="3080332" algn="l" defTabSz="770083" rtl="0" eaLnBrk="1" latinLnBrk="0" hangingPunct="1">
        <a:defRPr sz="151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52F1D2-28DC-4E2B-B9EE-A6EAC57802AB}"/>
              </a:ext>
            </a:extLst>
          </p:cNvPr>
          <p:cNvSpPr>
            <a:spLocks noGrp="1"/>
          </p:cNvSpPr>
          <p:nvPr>
            <p:ph type="title"/>
          </p:nvPr>
        </p:nvSpPr>
        <p:spPr>
          <a:xfrm>
            <a:off x="837982" y="324302"/>
            <a:ext cx="10512862" cy="117735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C937941-8807-4802-8AD7-FAE766658A5C}"/>
              </a:ext>
            </a:extLst>
          </p:cNvPr>
          <p:cNvSpPr>
            <a:spLocks noGrp="1"/>
          </p:cNvSpPr>
          <p:nvPr>
            <p:ph type="body" idx="1"/>
          </p:nvPr>
        </p:nvSpPr>
        <p:spPr>
          <a:xfrm>
            <a:off x="837982" y="1621510"/>
            <a:ext cx="10512862" cy="386483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B3BAF7-9295-4742-AEA9-E66A955779AD}"/>
              </a:ext>
            </a:extLst>
          </p:cNvPr>
          <p:cNvSpPr>
            <a:spLocks noGrp="1"/>
          </p:cNvSpPr>
          <p:nvPr>
            <p:ph type="dt" sz="half" idx="2"/>
          </p:nvPr>
        </p:nvSpPr>
        <p:spPr>
          <a:xfrm>
            <a:off x="837982" y="5645676"/>
            <a:ext cx="2742486" cy="324302"/>
          </a:xfrm>
          <a:prstGeom prst="rect">
            <a:avLst/>
          </a:prstGeom>
        </p:spPr>
        <p:txBody>
          <a:bodyPr vert="horz" lIns="91440" tIns="45720" rIns="91440" bIns="45720" rtlCol="0" anchor="ctr"/>
          <a:lstStyle>
            <a:lvl1pPr algn="l">
              <a:defRPr sz="1066">
                <a:solidFill>
                  <a:schemeClr val="tx1">
                    <a:tint val="75000"/>
                  </a:schemeClr>
                </a:solidFill>
              </a:defRPr>
            </a:lvl1pPr>
          </a:lstStyle>
          <a:p>
            <a:fld id="{83E65FDC-80CC-43D8-9CBE-74D481D81972}" type="datetimeFigureOut">
              <a:rPr lang="en-US" smtClean="0"/>
              <a:t>9/15/2017</a:t>
            </a:fld>
            <a:endParaRPr lang="en-US"/>
          </a:p>
        </p:txBody>
      </p:sp>
      <p:sp>
        <p:nvSpPr>
          <p:cNvPr id="5" name="Footer Placeholder 4">
            <a:extLst>
              <a:ext uri="{FF2B5EF4-FFF2-40B4-BE49-F238E27FC236}">
                <a16:creationId xmlns:a16="http://schemas.microsoft.com/office/drawing/2014/main" id="{F4AC03CA-E482-4873-ACB0-044E6171EBDE}"/>
              </a:ext>
            </a:extLst>
          </p:cNvPr>
          <p:cNvSpPr>
            <a:spLocks noGrp="1"/>
          </p:cNvSpPr>
          <p:nvPr>
            <p:ph type="ftr" sz="quarter" idx="3"/>
          </p:nvPr>
        </p:nvSpPr>
        <p:spPr>
          <a:xfrm>
            <a:off x="4037549" y="5645676"/>
            <a:ext cx="4113728" cy="324302"/>
          </a:xfrm>
          <a:prstGeom prst="rect">
            <a:avLst/>
          </a:prstGeom>
        </p:spPr>
        <p:txBody>
          <a:bodyPr vert="horz" lIns="91440" tIns="45720" rIns="91440" bIns="45720" rtlCol="0" anchor="ctr"/>
          <a:lstStyle>
            <a:lvl1pPr algn="ctr">
              <a:defRPr sz="1066">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7937FEE-3C90-4763-A47C-B205FA8DB39B}"/>
              </a:ext>
            </a:extLst>
          </p:cNvPr>
          <p:cNvSpPr>
            <a:spLocks noGrp="1"/>
          </p:cNvSpPr>
          <p:nvPr>
            <p:ph type="sldNum" sz="quarter" idx="4"/>
          </p:nvPr>
        </p:nvSpPr>
        <p:spPr>
          <a:xfrm>
            <a:off x="8608357" y="5645676"/>
            <a:ext cx="2742486" cy="324302"/>
          </a:xfrm>
          <a:prstGeom prst="rect">
            <a:avLst/>
          </a:prstGeom>
        </p:spPr>
        <p:txBody>
          <a:bodyPr vert="horz" lIns="91440" tIns="45720" rIns="91440" bIns="45720" rtlCol="0" anchor="ctr"/>
          <a:lstStyle>
            <a:lvl1pPr algn="r">
              <a:defRPr sz="1066">
                <a:solidFill>
                  <a:schemeClr val="tx1">
                    <a:tint val="75000"/>
                  </a:schemeClr>
                </a:solidFill>
              </a:defRPr>
            </a:lvl1pPr>
          </a:lstStyle>
          <a:p>
            <a:fld id="{7EBF7E16-7132-4560-AD13-C27B9F71EC92}" type="slidenum">
              <a:rPr lang="en-US" smtClean="0"/>
              <a:t>‹#›</a:t>
            </a:fld>
            <a:endParaRPr lang="en-US"/>
          </a:p>
        </p:txBody>
      </p:sp>
    </p:spTree>
    <p:extLst>
      <p:ext uri="{BB962C8B-B14F-4D97-AF65-F5344CB8AC3E}">
        <p14:creationId xmlns:p14="http://schemas.microsoft.com/office/powerpoint/2010/main" val="23038668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Lst>
  <p:txStyles>
    <p:titleStyle>
      <a:lvl1pPr algn="l" defTabSz="812170" rtl="0" eaLnBrk="1" latinLnBrk="0" hangingPunct="1">
        <a:lnSpc>
          <a:spcPct val="90000"/>
        </a:lnSpc>
        <a:spcBef>
          <a:spcPct val="0"/>
        </a:spcBef>
        <a:buNone/>
        <a:defRPr sz="3908" kern="1200">
          <a:solidFill>
            <a:schemeClr val="tx1"/>
          </a:solidFill>
          <a:latin typeface="+mj-lt"/>
          <a:ea typeface="+mj-ea"/>
          <a:cs typeface="+mj-cs"/>
        </a:defRPr>
      </a:lvl1pPr>
    </p:titleStyle>
    <p:bodyStyle>
      <a:lvl1pPr marL="203043" indent="-203043" algn="l" defTabSz="812170" rtl="0" eaLnBrk="1" latinLnBrk="0" hangingPunct="1">
        <a:lnSpc>
          <a:spcPct val="90000"/>
        </a:lnSpc>
        <a:spcBef>
          <a:spcPts val="888"/>
        </a:spcBef>
        <a:buFont typeface="Arial" panose="020B0604020202020204" pitchFamily="34" charset="0"/>
        <a:buChar char="•"/>
        <a:defRPr sz="2487" kern="1200">
          <a:solidFill>
            <a:schemeClr val="tx1"/>
          </a:solidFill>
          <a:latin typeface="+mn-lt"/>
          <a:ea typeface="+mn-ea"/>
          <a:cs typeface="+mn-cs"/>
        </a:defRPr>
      </a:lvl1pPr>
      <a:lvl2pPr marL="609128" indent="-203043" algn="l" defTabSz="812170" rtl="0" eaLnBrk="1" latinLnBrk="0" hangingPunct="1">
        <a:lnSpc>
          <a:spcPct val="90000"/>
        </a:lnSpc>
        <a:spcBef>
          <a:spcPts val="444"/>
        </a:spcBef>
        <a:buFont typeface="Arial" panose="020B0604020202020204" pitchFamily="34" charset="0"/>
        <a:buChar char="•"/>
        <a:defRPr sz="2132" kern="1200">
          <a:solidFill>
            <a:schemeClr val="tx1"/>
          </a:solidFill>
          <a:latin typeface="+mn-lt"/>
          <a:ea typeface="+mn-ea"/>
          <a:cs typeface="+mn-cs"/>
        </a:defRPr>
      </a:lvl2pPr>
      <a:lvl3pPr marL="1015213" indent="-203043" algn="l" defTabSz="812170" rtl="0" eaLnBrk="1" latinLnBrk="0" hangingPunct="1">
        <a:lnSpc>
          <a:spcPct val="90000"/>
        </a:lnSpc>
        <a:spcBef>
          <a:spcPts val="444"/>
        </a:spcBef>
        <a:buFont typeface="Arial" panose="020B0604020202020204" pitchFamily="34" charset="0"/>
        <a:buChar char="•"/>
        <a:defRPr sz="1776" kern="1200">
          <a:solidFill>
            <a:schemeClr val="tx1"/>
          </a:solidFill>
          <a:latin typeface="+mn-lt"/>
          <a:ea typeface="+mn-ea"/>
          <a:cs typeface="+mn-cs"/>
        </a:defRPr>
      </a:lvl3pPr>
      <a:lvl4pPr marL="1421298" indent="-203043" algn="l" defTabSz="812170" rtl="0" eaLnBrk="1" latinLnBrk="0" hangingPunct="1">
        <a:lnSpc>
          <a:spcPct val="90000"/>
        </a:lnSpc>
        <a:spcBef>
          <a:spcPts val="444"/>
        </a:spcBef>
        <a:buFont typeface="Arial" panose="020B0604020202020204" pitchFamily="34" charset="0"/>
        <a:buChar char="•"/>
        <a:defRPr sz="1599" kern="1200">
          <a:solidFill>
            <a:schemeClr val="tx1"/>
          </a:solidFill>
          <a:latin typeface="+mn-lt"/>
          <a:ea typeface="+mn-ea"/>
          <a:cs typeface="+mn-cs"/>
        </a:defRPr>
      </a:lvl4pPr>
      <a:lvl5pPr marL="1827383" indent="-203043" algn="l" defTabSz="812170" rtl="0" eaLnBrk="1" latinLnBrk="0" hangingPunct="1">
        <a:lnSpc>
          <a:spcPct val="90000"/>
        </a:lnSpc>
        <a:spcBef>
          <a:spcPts val="444"/>
        </a:spcBef>
        <a:buFont typeface="Arial" panose="020B0604020202020204" pitchFamily="34" charset="0"/>
        <a:buChar char="•"/>
        <a:defRPr sz="1599" kern="1200">
          <a:solidFill>
            <a:schemeClr val="tx1"/>
          </a:solidFill>
          <a:latin typeface="+mn-lt"/>
          <a:ea typeface="+mn-ea"/>
          <a:cs typeface="+mn-cs"/>
        </a:defRPr>
      </a:lvl5pPr>
      <a:lvl6pPr marL="2233468" indent="-203043" algn="l" defTabSz="812170" rtl="0" eaLnBrk="1" latinLnBrk="0" hangingPunct="1">
        <a:lnSpc>
          <a:spcPct val="90000"/>
        </a:lnSpc>
        <a:spcBef>
          <a:spcPts val="444"/>
        </a:spcBef>
        <a:buFont typeface="Arial" panose="020B0604020202020204" pitchFamily="34" charset="0"/>
        <a:buChar char="•"/>
        <a:defRPr sz="1599" kern="1200">
          <a:solidFill>
            <a:schemeClr val="tx1"/>
          </a:solidFill>
          <a:latin typeface="+mn-lt"/>
          <a:ea typeface="+mn-ea"/>
          <a:cs typeface="+mn-cs"/>
        </a:defRPr>
      </a:lvl6pPr>
      <a:lvl7pPr marL="2639553" indent="-203043" algn="l" defTabSz="812170" rtl="0" eaLnBrk="1" latinLnBrk="0" hangingPunct="1">
        <a:lnSpc>
          <a:spcPct val="90000"/>
        </a:lnSpc>
        <a:spcBef>
          <a:spcPts val="444"/>
        </a:spcBef>
        <a:buFont typeface="Arial" panose="020B0604020202020204" pitchFamily="34" charset="0"/>
        <a:buChar char="•"/>
        <a:defRPr sz="1599" kern="1200">
          <a:solidFill>
            <a:schemeClr val="tx1"/>
          </a:solidFill>
          <a:latin typeface="+mn-lt"/>
          <a:ea typeface="+mn-ea"/>
          <a:cs typeface="+mn-cs"/>
        </a:defRPr>
      </a:lvl7pPr>
      <a:lvl8pPr marL="3045638" indent="-203043" algn="l" defTabSz="812170" rtl="0" eaLnBrk="1" latinLnBrk="0" hangingPunct="1">
        <a:lnSpc>
          <a:spcPct val="90000"/>
        </a:lnSpc>
        <a:spcBef>
          <a:spcPts val="444"/>
        </a:spcBef>
        <a:buFont typeface="Arial" panose="020B0604020202020204" pitchFamily="34" charset="0"/>
        <a:buChar char="•"/>
        <a:defRPr sz="1599" kern="1200">
          <a:solidFill>
            <a:schemeClr val="tx1"/>
          </a:solidFill>
          <a:latin typeface="+mn-lt"/>
          <a:ea typeface="+mn-ea"/>
          <a:cs typeface="+mn-cs"/>
        </a:defRPr>
      </a:lvl8pPr>
      <a:lvl9pPr marL="3451723" indent="-203043" algn="l" defTabSz="812170" rtl="0" eaLnBrk="1" latinLnBrk="0" hangingPunct="1">
        <a:lnSpc>
          <a:spcPct val="90000"/>
        </a:lnSpc>
        <a:spcBef>
          <a:spcPts val="444"/>
        </a:spcBef>
        <a:buFont typeface="Arial" panose="020B0604020202020204" pitchFamily="34" charset="0"/>
        <a:buChar char="•"/>
        <a:defRPr sz="1599" kern="1200">
          <a:solidFill>
            <a:schemeClr val="tx1"/>
          </a:solidFill>
          <a:latin typeface="+mn-lt"/>
          <a:ea typeface="+mn-ea"/>
          <a:cs typeface="+mn-cs"/>
        </a:defRPr>
      </a:lvl9pPr>
    </p:bodyStyle>
    <p:otherStyle>
      <a:defPPr>
        <a:defRPr lang="en-US"/>
      </a:defPPr>
      <a:lvl1pPr marL="0" algn="l" defTabSz="812170" rtl="0" eaLnBrk="1" latinLnBrk="0" hangingPunct="1">
        <a:defRPr sz="1599" kern="1200">
          <a:solidFill>
            <a:schemeClr val="tx1"/>
          </a:solidFill>
          <a:latin typeface="+mn-lt"/>
          <a:ea typeface="+mn-ea"/>
          <a:cs typeface="+mn-cs"/>
        </a:defRPr>
      </a:lvl1pPr>
      <a:lvl2pPr marL="406085" algn="l" defTabSz="812170" rtl="0" eaLnBrk="1" latinLnBrk="0" hangingPunct="1">
        <a:defRPr sz="1599" kern="1200">
          <a:solidFill>
            <a:schemeClr val="tx1"/>
          </a:solidFill>
          <a:latin typeface="+mn-lt"/>
          <a:ea typeface="+mn-ea"/>
          <a:cs typeface="+mn-cs"/>
        </a:defRPr>
      </a:lvl2pPr>
      <a:lvl3pPr marL="812170" algn="l" defTabSz="812170" rtl="0" eaLnBrk="1" latinLnBrk="0" hangingPunct="1">
        <a:defRPr sz="1599" kern="1200">
          <a:solidFill>
            <a:schemeClr val="tx1"/>
          </a:solidFill>
          <a:latin typeface="+mn-lt"/>
          <a:ea typeface="+mn-ea"/>
          <a:cs typeface="+mn-cs"/>
        </a:defRPr>
      </a:lvl3pPr>
      <a:lvl4pPr marL="1218255" algn="l" defTabSz="812170" rtl="0" eaLnBrk="1" latinLnBrk="0" hangingPunct="1">
        <a:defRPr sz="1599" kern="1200">
          <a:solidFill>
            <a:schemeClr val="tx1"/>
          </a:solidFill>
          <a:latin typeface="+mn-lt"/>
          <a:ea typeface="+mn-ea"/>
          <a:cs typeface="+mn-cs"/>
        </a:defRPr>
      </a:lvl4pPr>
      <a:lvl5pPr marL="1624340" algn="l" defTabSz="812170" rtl="0" eaLnBrk="1" latinLnBrk="0" hangingPunct="1">
        <a:defRPr sz="1599" kern="1200">
          <a:solidFill>
            <a:schemeClr val="tx1"/>
          </a:solidFill>
          <a:latin typeface="+mn-lt"/>
          <a:ea typeface="+mn-ea"/>
          <a:cs typeface="+mn-cs"/>
        </a:defRPr>
      </a:lvl5pPr>
      <a:lvl6pPr marL="2030425" algn="l" defTabSz="812170" rtl="0" eaLnBrk="1" latinLnBrk="0" hangingPunct="1">
        <a:defRPr sz="1599" kern="1200">
          <a:solidFill>
            <a:schemeClr val="tx1"/>
          </a:solidFill>
          <a:latin typeface="+mn-lt"/>
          <a:ea typeface="+mn-ea"/>
          <a:cs typeface="+mn-cs"/>
        </a:defRPr>
      </a:lvl6pPr>
      <a:lvl7pPr marL="2436510" algn="l" defTabSz="812170" rtl="0" eaLnBrk="1" latinLnBrk="0" hangingPunct="1">
        <a:defRPr sz="1599" kern="1200">
          <a:solidFill>
            <a:schemeClr val="tx1"/>
          </a:solidFill>
          <a:latin typeface="+mn-lt"/>
          <a:ea typeface="+mn-ea"/>
          <a:cs typeface="+mn-cs"/>
        </a:defRPr>
      </a:lvl7pPr>
      <a:lvl8pPr marL="2842595" algn="l" defTabSz="812170" rtl="0" eaLnBrk="1" latinLnBrk="0" hangingPunct="1">
        <a:defRPr sz="1599" kern="1200">
          <a:solidFill>
            <a:schemeClr val="tx1"/>
          </a:solidFill>
          <a:latin typeface="+mn-lt"/>
          <a:ea typeface="+mn-ea"/>
          <a:cs typeface="+mn-cs"/>
        </a:defRPr>
      </a:lvl8pPr>
      <a:lvl9pPr marL="3248680" algn="l" defTabSz="812170" rtl="0" eaLnBrk="1" latinLnBrk="0" hangingPunct="1">
        <a:defRPr sz="1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jpe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9.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3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39.xml"/><Relationship Id="rId6" Type="http://schemas.microsoft.com/office/2007/relationships/hdphoto" Target="../media/hdphoto1.wdp"/><Relationship Id="rId11" Type="http://schemas.openxmlformats.org/officeDocument/2006/relationships/image" Target="../media/image27.png"/><Relationship Id="rId5" Type="http://schemas.openxmlformats.org/officeDocument/2006/relationships/image" Target="../media/image22.png"/><Relationship Id="rId10" Type="http://schemas.openxmlformats.org/officeDocument/2006/relationships/image" Target="../media/image26.png"/><Relationship Id="rId4" Type="http://schemas.openxmlformats.org/officeDocument/2006/relationships/image" Target="../media/image21.png"/><Relationship Id="rId9" Type="http://schemas.openxmlformats.org/officeDocument/2006/relationships/image" Target="../media/image25.png"/></Relationships>
</file>

<file path=ppt/slides/_rels/slide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39.xml"/><Relationship Id="rId6" Type="http://schemas.microsoft.com/office/2007/relationships/hdphoto" Target="../media/hdphoto2.wdp"/><Relationship Id="rId11" Type="http://schemas.openxmlformats.org/officeDocument/2006/relationships/image" Target="../media/image36.PNG"/><Relationship Id="rId5" Type="http://schemas.openxmlformats.org/officeDocument/2006/relationships/image" Target="../media/image31.png"/><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34.PNG"/></Relationships>
</file>

<file path=ppt/slides/_rels/slide6.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7.png"/><Relationship Id="rId3" Type="http://schemas.openxmlformats.org/officeDocument/2006/relationships/image" Target="../media/image38.jpeg"/><Relationship Id="rId7" Type="http://schemas.openxmlformats.org/officeDocument/2006/relationships/image" Target="../media/image42.svg"/><Relationship Id="rId12"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39.xml"/><Relationship Id="rId6" Type="http://schemas.openxmlformats.org/officeDocument/2006/relationships/image" Target="../media/image41.png"/><Relationship Id="rId11" Type="http://schemas.openxmlformats.org/officeDocument/2006/relationships/image" Target="../media/image45.png"/><Relationship Id="rId5" Type="http://schemas.openxmlformats.org/officeDocument/2006/relationships/image" Target="../media/image40.svg"/><Relationship Id="rId15" Type="http://schemas.openxmlformats.org/officeDocument/2006/relationships/image" Target="../media/image49.png"/><Relationship Id="rId10" Type="http://schemas.microsoft.com/office/2007/relationships/hdphoto" Target="../media/hdphoto3.wdp"/><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8.jpeg"/></Relationships>
</file>

<file path=ppt/slides/_rels/slide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s>
</file>

<file path=ppt/slides/_rels/slide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456894" y="1695759"/>
            <a:ext cx="8075801" cy="923330"/>
          </a:xfrm>
          <a:prstGeom prst="rect">
            <a:avLst/>
          </a:prstGeom>
        </p:spPr>
        <p:txBody>
          <a:bodyPr wrap="none">
            <a:spAutoFit/>
            <a:scene3d>
              <a:camera prst="orthographicFront"/>
              <a:lightRig rig="threePt" dir="t"/>
            </a:scene3d>
            <a:sp3d contourW="12700"/>
          </a:bodyPr>
          <a:lstStyle/>
          <a:p>
            <a:r>
              <a:rPr lang="en-US" altLang="zh-CN" sz="5400" b="1" dirty="0">
                <a:solidFill>
                  <a:schemeClr val="bg1"/>
                </a:solidFill>
                <a:effectLst>
                  <a:outerShdw blurRad="38100" dist="38100" dir="2700000" algn="tl">
                    <a:srgbClr val="000000">
                      <a:alpha val="43137"/>
                    </a:srgbClr>
                  </a:outerShdw>
                </a:effectLst>
                <a:ea typeface="汉仪菱心体简" panose="02010609000101010101" pitchFamily="49" charset="-122"/>
              </a:rPr>
              <a:t>AI Classroom</a:t>
            </a:r>
            <a:r>
              <a:rPr lang="zh-CN" altLang="en-US" sz="5400" b="1" dirty="0">
                <a:solidFill>
                  <a:schemeClr val="bg1"/>
                </a:solidFill>
                <a:effectLst>
                  <a:outerShdw blurRad="38100" dist="38100" dir="2700000" algn="tl">
                    <a:srgbClr val="000000">
                      <a:alpha val="43137"/>
                    </a:srgbClr>
                  </a:outerShdw>
                </a:effectLst>
                <a:ea typeface="汉仪菱心体简" panose="02010609000101010101" pitchFamily="49" charset="-122"/>
              </a:rPr>
              <a:t>智能交互课堂</a:t>
            </a:r>
            <a:endParaRPr lang="zh-CN" altLang="en-US" sz="5400" b="1" dirty="0">
              <a:solidFill>
                <a:schemeClr val="bg1"/>
              </a:solidFill>
              <a:effectLst>
                <a:outerShdw blurRad="38100" dist="38100" dir="2700000" algn="tl">
                  <a:srgbClr val="000000">
                    <a:alpha val="43137"/>
                  </a:srgbClr>
                </a:outerShdw>
              </a:effectLst>
              <a:latin typeface="汉仪菱心体简" panose="02010609000101010101" pitchFamily="49" charset="-122"/>
              <a:ea typeface="汉仪菱心体简" panose="02010609000101010101" pitchFamily="49" charset="-122"/>
            </a:endParaRPr>
          </a:p>
        </p:txBody>
      </p:sp>
      <p:sp>
        <p:nvSpPr>
          <p:cNvPr id="7" name="矩形 6"/>
          <p:cNvSpPr/>
          <p:nvPr/>
        </p:nvSpPr>
        <p:spPr>
          <a:xfrm>
            <a:off x="5247261" y="5309898"/>
            <a:ext cx="1961351" cy="426380"/>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defTabSz="812170">
              <a:defRPr/>
            </a:pPr>
            <a:r>
              <a:rPr lang="en-US" altLang="zh-CN" sz="1600" b="1" dirty="0">
                <a:solidFill>
                  <a:prstClr val="white"/>
                </a:solidFill>
                <a:latin typeface="Microsoft YaHei" panose="020B0503020204020204" pitchFamily="34" charset="-122"/>
                <a:ea typeface="Microsoft YaHei" panose="020B0503020204020204" pitchFamily="34" charset="-122"/>
              </a:rPr>
              <a:t>AI Maker Team</a:t>
            </a:r>
            <a:endParaRPr lang="zh-CN" altLang="en-US" sz="1600" b="1" dirty="0">
              <a:solidFill>
                <a:prstClr val="white"/>
              </a:solidFill>
              <a:latin typeface="Microsoft YaHei" panose="020B0503020204020204" pitchFamily="34" charset="-122"/>
              <a:ea typeface="Microsoft YaHei" panose="020B0503020204020204" pitchFamily="34" charset="-122"/>
            </a:endParaRPr>
          </a:p>
        </p:txBody>
      </p:sp>
      <p:pic>
        <p:nvPicPr>
          <p:cNvPr id="8" name="Isaac Shepard - Letting Go">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839" y="-512437"/>
            <a:ext cx="541443" cy="541443"/>
          </a:xfrm>
          <a:prstGeom prst="rect">
            <a:avLst/>
          </a:prstGeom>
        </p:spPr>
      </p:pic>
      <p:sp>
        <p:nvSpPr>
          <p:cNvPr id="9" name="Rectangle 8">
            <a:extLst>
              <a:ext uri="{FF2B5EF4-FFF2-40B4-BE49-F238E27FC236}">
                <a16:creationId xmlns:a16="http://schemas.microsoft.com/office/drawing/2014/main" id="{138E7A17-AD51-4682-8F32-1B72A7E451EB}"/>
              </a:ext>
            </a:extLst>
          </p:cNvPr>
          <p:cNvSpPr/>
          <p:nvPr/>
        </p:nvSpPr>
        <p:spPr>
          <a:xfrm>
            <a:off x="1456894" y="2620776"/>
            <a:ext cx="4447051" cy="458908"/>
          </a:xfrm>
          <a:prstGeom prst="rect">
            <a:avLst/>
          </a:prstGeom>
        </p:spPr>
        <p:txBody>
          <a:bodyPr wrap="none">
            <a:spAutoFit/>
          </a:bodyPr>
          <a:lstStyle/>
          <a:p>
            <a:pPr>
              <a:lnSpc>
                <a:spcPct val="150000"/>
              </a:lnSpc>
            </a:pPr>
            <a:r>
              <a:rPr lang="en-US" altLang="zh-CN" sz="1800" dirty="0">
                <a:solidFill>
                  <a:schemeClr val="bg1"/>
                </a:solidFill>
                <a:latin typeface="Microsoft YaHei" panose="020B0503020204020204" pitchFamily="34" charset="-122"/>
                <a:ea typeface="Microsoft YaHei" panose="020B0503020204020204" pitchFamily="34" charset="-122"/>
              </a:rPr>
              <a:t>—— </a:t>
            </a:r>
            <a:r>
              <a:rPr lang="zh-CN" altLang="en-US" sz="1800" dirty="0">
                <a:solidFill>
                  <a:schemeClr val="bg1"/>
                </a:solidFill>
                <a:latin typeface="Microsoft YaHei" panose="020B0503020204020204" pitchFamily="34" charset="-122"/>
                <a:ea typeface="Microsoft YaHei" panose="020B0503020204020204" pitchFamily="34" charset="-122"/>
              </a:rPr>
              <a:t>教学场景中，学生情感的检测与反馈</a:t>
            </a:r>
            <a:endParaRPr lang="en-US" altLang="zh-CN" sz="1800" dirty="0">
              <a:solidFill>
                <a:schemeClr val="bg1"/>
              </a:solidFill>
              <a:latin typeface="Microsoft YaHei" panose="020B0503020204020204" pitchFamily="34" charset="-122"/>
              <a:ea typeface="Microsoft YaHei" panose="020B0503020204020204" pitchFamily="34" charset="-122"/>
            </a:endParaRPr>
          </a:p>
        </p:txBody>
      </p:sp>
      <p:sp>
        <p:nvSpPr>
          <p:cNvPr id="2" name="Rectangle 1">
            <a:extLst>
              <a:ext uri="{FF2B5EF4-FFF2-40B4-BE49-F238E27FC236}">
                <a16:creationId xmlns:a16="http://schemas.microsoft.com/office/drawing/2014/main" id="{E82E784E-9F6A-436E-A81C-BCF49DD8903B}"/>
              </a:ext>
            </a:extLst>
          </p:cNvPr>
          <p:cNvSpPr/>
          <p:nvPr/>
        </p:nvSpPr>
        <p:spPr>
          <a:xfrm>
            <a:off x="3680419" y="4210390"/>
            <a:ext cx="5262979" cy="463973"/>
          </a:xfrm>
          <a:prstGeom prst="rect">
            <a:avLst/>
          </a:prstGeom>
        </p:spPr>
        <p:txBody>
          <a:bodyPr wrap="none">
            <a:spAutoFit/>
          </a:bodyPr>
          <a:lstStyle/>
          <a:p>
            <a:pPr>
              <a:lnSpc>
                <a:spcPct val="150000"/>
              </a:lnSpc>
            </a:pPr>
            <a:r>
              <a:rPr lang="zh-CN" altLang="en-US" sz="1800" b="1" dirty="0">
                <a:solidFill>
                  <a:srgbClr val="FFC000"/>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更实时便捷的师生互动，提高教学质量和学习效率</a:t>
            </a:r>
            <a:endParaRPr lang="en-US" b="1" dirty="0">
              <a:solidFill>
                <a:srgbClr val="FFC000"/>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10597818"/>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8"/>
                                        </p:tgtEl>
                                      </p:cBhvr>
                                    </p:cmd>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par>
                          <p:cTn id="11" fill="hold">
                            <p:stCondLst>
                              <p:cond delay="500"/>
                            </p:stCondLst>
                            <p:childTnLst>
                              <p:par>
                                <p:cTn id="12" presetID="2" presetClass="entr" presetSubtype="4"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16" repeatCount="indefinite" fill="hold" display="0">
                  <p:stCondLst>
                    <p:cond delay="indefinite"/>
                  </p:stCondLst>
                  <p:endCondLst>
                    <p:cond evt="onStopAudio" delay="0">
                      <p:tgtEl>
                        <p:sldTgt/>
                      </p:tgtEl>
                    </p:cond>
                  </p:endCondLst>
                </p:cTn>
                <p:tgtEl>
                  <p:spTgt spid="8"/>
                </p:tgtEl>
              </p:cMediaNode>
            </p:audio>
          </p:childTnLst>
        </p:cTn>
      </p:par>
    </p:tnLst>
    <p:bldLst>
      <p:bldP spid="4" grpId="0"/>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https://timgsa.baidu.com/timg?image&amp;quality=80&amp;size=b9999_10000&amp;sec=1505631693646&amp;di=fbe6d66d7c8f4ebcfb3683b8162b69e2&amp;imgtype=0&amp;src=http%3A%2F%2Fimg1.dwstatic.com%2Fhuanju%2F1606%2F330599883613%2F1466644696447.png">
            <a:extLst>
              <a:ext uri="{FF2B5EF4-FFF2-40B4-BE49-F238E27FC236}">
                <a16:creationId xmlns:a16="http://schemas.microsoft.com/office/drawing/2014/main" id="{6B9E1532-F966-4FA6-962C-A098458FEA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9097" y="4744035"/>
            <a:ext cx="2642676" cy="62616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94B3F0FB-B5AB-4A6D-8947-0D5A2BFE6B84}"/>
              </a:ext>
            </a:extLst>
          </p:cNvPr>
          <p:cNvPicPr>
            <a:picLocks noChangeAspect="1"/>
          </p:cNvPicPr>
          <p:nvPr/>
        </p:nvPicPr>
        <p:blipFill>
          <a:blip r:embed="rId4"/>
          <a:stretch>
            <a:fillRect/>
          </a:stretch>
        </p:blipFill>
        <p:spPr>
          <a:xfrm>
            <a:off x="2277250" y="4794201"/>
            <a:ext cx="1581780" cy="473056"/>
          </a:xfrm>
          <a:prstGeom prst="rect">
            <a:avLst/>
          </a:prstGeom>
        </p:spPr>
      </p:pic>
      <p:pic>
        <p:nvPicPr>
          <p:cNvPr id="25" name="Picture 4" descr="http://img.sfw.cn/admin/w/news/uploadfile/20140521/20140521145131987/C06670D6-53C2-E1E8-815B-ACFF51C63EE1.png">
            <a:extLst>
              <a:ext uri="{FF2B5EF4-FFF2-40B4-BE49-F238E27FC236}">
                <a16:creationId xmlns:a16="http://schemas.microsoft.com/office/drawing/2014/main" id="{E4A3617A-B426-4150-BD72-196915C2270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839" t="23687" r="8243" b="7266"/>
          <a:stretch/>
        </p:blipFill>
        <p:spPr bwMode="auto">
          <a:xfrm>
            <a:off x="2374531" y="2753832"/>
            <a:ext cx="2459465" cy="183205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D77F08A-FA6A-4505-B742-5FECE815B74C}"/>
              </a:ext>
            </a:extLst>
          </p:cNvPr>
          <p:cNvSpPr/>
          <p:nvPr/>
        </p:nvSpPr>
        <p:spPr>
          <a:xfrm>
            <a:off x="196131" y="1922169"/>
            <a:ext cx="1733167" cy="358111"/>
          </a:xfrm>
          <a:prstGeom prst="rect">
            <a:avLst/>
          </a:prstGeom>
        </p:spPr>
        <p:txBody>
          <a:bodyPr wrap="none">
            <a:spAutoFit/>
          </a:bodyPr>
          <a:lstStyle/>
          <a:p>
            <a:r>
              <a:rPr lang="zh-CN" altLang="en-US" dirty="0">
                <a:latin typeface="Microsoft YaHei" panose="020B0503020204020204" pitchFamily="34" charset="-122"/>
                <a:ea typeface="Microsoft YaHei" panose="020B0503020204020204" pitchFamily="34" charset="-122"/>
              </a:rPr>
              <a:t>幼儿早教机器人</a:t>
            </a:r>
            <a:endParaRPr lang="en-US"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6A4996FB-7382-46B2-AF3D-167BAECE8279}"/>
              </a:ext>
            </a:extLst>
          </p:cNvPr>
          <p:cNvSpPr txBox="1"/>
          <p:nvPr/>
        </p:nvSpPr>
        <p:spPr>
          <a:xfrm>
            <a:off x="199993" y="4233010"/>
            <a:ext cx="1353256" cy="358111"/>
          </a:xfrm>
          <a:prstGeom prst="rect">
            <a:avLst/>
          </a:prstGeom>
          <a:noFill/>
        </p:spPr>
        <p:txBody>
          <a:bodyPr wrap="none" rtlCol="0">
            <a:spAutoFit/>
          </a:bodyPr>
          <a:lstStyle/>
          <a:p>
            <a:pPr algn="ctr"/>
            <a:r>
              <a:rPr lang="zh-CN" altLang="en-US" dirty="0">
                <a:latin typeface="Microsoft YaHei" panose="020B0503020204020204" pitchFamily="34" charset="-122"/>
                <a:ea typeface="Microsoft YaHei" panose="020B0503020204020204" pitchFamily="34" charset="-122"/>
              </a:rPr>
              <a:t>慕课</a:t>
            </a:r>
            <a:r>
              <a:rPr lang="en-US" altLang="zh-CN" dirty="0">
                <a:latin typeface="Microsoft YaHei" panose="020B0503020204020204" pitchFamily="34" charset="-122"/>
                <a:ea typeface="Microsoft YaHei" panose="020B0503020204020204" pitchFamily="34" charset="-122"/>
              </a:rPr>
              <a:t>MOOC</a:t>
            </a:r>
          </a:p>
        </p:txBody>
      </p:sp>
      <p:sp>
        <p:nvSpPr>
          <p:cNvPr id="5" name="TextBox 4">
            <a:extLst>
              <a:ext uri="{FF2B5EF4-FFF2-40B4-BE49-F238E27FC236}">
                <a16:creationId xmlns:a16="http://schemas.microsoft.com/office/drawing/2014/main" id="{22921D81-17E6-47FA-B24D-530CA7A60EFC}"/>
              </a:ext>
            </a:extLst>
          </p:cNvPr>
          <p:cNvSpPr txBox="1"/>
          <p:nvPr/>
        </p:nvSpPr>
        <p:spPr>
          <a:xfrm>
            <a:off x="196131" y="2691025"/>
            <a:ext cx="2285812" cy="358111"/>
          </a:xfrm>
          <a:prstGeom prst="rect">
            <a:avLst/>
          </a:prstGeom>
          <a:noFill/>
        </p:spPr>
        <p:txBody>
          <a:bodyPr wrap="square" rtlCol="0">
            <a:spAutoFit/>
          </a:bodyPr>
          <a:lstStyle/>
          <a:p>
            <a:r>
              <a:rPr lang="en-US" altLang="zh-CN" dirty="0">
                <a:latin typeface="Microsoft YaHei" panose="020B0503020204020204" pitchFamily="34" charset="-122"/>
                <a:ea typeface="Microsoft YaHei" panose="020B0503020204020204" pitchFamily="34" charset="-122"/>
              </a:rPr>
              <a:t>K12</a:t>
            </a:r>
            <a:r>
              <a:rPr lang="zh-CN" altLang="en-US" dirty="0">
                <a:latin typeface="Microsoft YaHei" panose="020B0503020204020204" pitchFamily="34" charset="-122"/>
                <a:ea typeface="Microsoft YaHei" panose="020B0503020204020204" pitchFamily="34" charset="-122"/>
              </a:rPr>
              <a:t>与英语教育</a:t>
            </a:r>
            <a:r>
              <a:rPr lang="en-US" altLang="zh-CN" dirty="0">
                <a:latin typeface="Microsoft YaHei" panose="020B0503020204020204" pitchFamily="34" charset="-122"/>
                <a:ea typeface="Microsoft YaHei" panose="020B0503020204020204" pitchFamily="34" charset="-122"/>
              </a:rPr>
              <a:t>APP</a:t>
            </a:r>
            <a:endParaRPr lang="en-US" dirty="0">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9E00E59F-0173-490D-95C6-56A03DC397BF}"/>
              </a:ext>
            </a:extLst>
          </p:cNvPr>
          <p:cNvSpPr txBox="1"/>
          <p:nvPr/>
        </p:nvSpPr>
        <p:spPr>
          <a:xfrm>
            <a:off x="199993" y="3492616"/>
            <a:ext cx="1954381" cy="358111"/>
          </a:xfrm>
          <a:prstGeom prst="rect">
            <a:avLst/>
          </a:prstGeom>
          <a:noFill/>
        </p:spPr>
        <p:txBody>
          <a:bodyPr wrap="none" rtlCol="0">
            <a:spAutoFit/>
          </a:bodyPr>
          <a:lstStyle/>
          <a:p>
            <a:r>
              <a:rPr lang="zh-CN" altLang="en-US" dirty="0">
                <a:latin typeface="Microsoft YaHei" panose="020B0503020204020204" pitchFamily="34" charset="-122"/>
                <a:ea typeface="Microsoft YaHei" panose="020B0503020204020204" pitchFamily="34" charset="-122"/>
              </a:rPr>
              <a:t>培训机构网络课堂</a:t>
            </a:r>
            <a:endParaRPr lang="en-US" altLang="zh-CN" dirty="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a16="http://schemas.microsoft.com/office/drawing/2014/main" id="{B311E42C-7878-4849-B260-C48A175A1B38}"/>
              </a:ext>
            </a:extLst>
          </p:cNvPr>
          <p:cNvSpPr/>
          <p:nvPr/>
        </p:nvSpPr>
        <p:spPr>
          <a:xfrm>
            <a:off x="8113012" y="2294018"/>
            <a:ext cx="4005459" cy="2308324"/>
          </a:xfrm>
          <a:prstGeom prst="rect">
            <a:avLst/>
          </a:prstGeom>
        </p:spPr>
        <p:txBody>
          <a:bodyPr wrap="square">
            <a:spAutoFit/>
          </a:bodyPr>
          <a:lstStyle/>
          <a:p>
            <a:r>
              <a:rPr lang="en-US" sz="2400" b="1" dirty="0">
                <a:solidFill>
                  <a:schemeClr val="accent2"/>
                </a:solidFill>
                <a:latin typeface="Microsoft YaHei" panose="020B0503020204020204" pitchFamily="34" charset="-122"/>
                <a:ea typeface="Microsoft YaHei" panose="020B0503020204020204" pitchFamily="34" charset="-122"/>
              </a:rPr>
              <a:t>46.5%</a:t>
            </a:r>
            <a:r>
              <a:rPr lang="zh-CN" altLang="en-US" sz="2000" dirty="0">
                <a:solidFill>
                  <a:schemeClr val="bg2">
                    <a:lumMod val="50000"/>
                  </a:schemeClr>
                </a:solidFill>
                <a:latin typeface="Microsoft YaHei" panose="020B0503020204020204" pitchFamily="34" charset="-122"/>
                <a:ea typeface="Microsoft YaHei" panose="020B0503020204020204" pitchFamily="34" charset="-122"/>
              </a:rPr>
              <a:t>在线教育用户认为</a:t>
            </a:r>
            <a:endParaRPr lang="en-US" altLang="zh-CN" sz="2000" dirty="0">
              <a:solidFill>
                <a:schemeClr val="bg2">
                  <a:lumMod val="50000"/>
                </a:schemeClr>
              </a:solidFill>
              <a:latin typeface="Microsoft YaHei" panose="020B0503020204020204" pitchFamily="34" charset="-122"/>
              <a:ea typeface="Microsoft YaHei" panose="020B0503020204020204" pitchFamily="34" charset="-122"/>
            </a:endParaRPr>
          </a:p>
          <a:p>
            <a:r>
              <a:rPr lang="zh-CN" altLang="en-US" sz="2400" dirty="0">
                <a:solidFill>
                  <a:schemeClr val="accent2"/>
                </a:solidFill>
                <a:latin typeface="Microsoft YaHei" panose="020B0503020204020204" pitchFamily="34" charset="-122"/>
                <a:ea typeface="Microsoft YaHei" panose="020B0503020204020204" pitchFamily="34" charset="-122"/>
              </a:rPr>
              <a:t>课堂参与感不佳</a:t>
            </a:r>
            <a:endParaRPr lang="en-US" altLang="zh-CN" sz="2400" dirty="0">
              <a:solidFill>
                <a:schemeClr val="accent2"/>
              </a:solidFill>
              <a:latin typeface="Microsoft YaHei" panose="020B0503020204020204" pitchFamily="34" charset="-122"/>
              <a:ea typeface="Microsoft YaHei" panose="020B0503020204020204" pitchFamily="34" charset="-122"/>
            </a:endParaRPr>
          </a:p>
          <a:p>
            <a:endParaRPr lang="en-US" sz="2400" dirty="0">
              <a:solidFill>
                <a:schemeClr val="accent2"/>
              </a:solidFill>
              <a:latin typeface="Microsoft YaHei" panose="020B0503020204020204" pitchFamily="34" charset="-122"/>
              <a:ea typeface="Microsoft YaHei" panose="020B0503020204020204" pitchFamily="34" charset="-122"/>
            </a:endParaRPr>
          </a:p>
          <a:p>
            <a:r>
              <a:rPr lang="en-US" sz="2400" b="1" dirty="0">
                <a:solidFill>
                  <a:schemeClr val="accent2"/>
                </a:solidFill>
                <a:latin typeface="Microsoft YaHei" panose="020B0503020204020204" pitchFamily="34" charset="-122"/>
                <a:ea typeface="Microsoft YaHei" panose="020B0503020204020204" pitchFamily="34" charset="-122"/>
              </a:rPr>
              <a:t>37.9%</a:t>
            </a:r>
            <a:r>
              <a:rPr lang="zh-CN" altLang="en-US" sz="2000" dirty="0">
                <a:solidFill>
                  <a:schemeClr val="bg2">
                    <a:lumMod val="50000"/>
                  </a:schemeClr>
                </a:solidFill>
                <a:latin typeface="Microsoft YaHei" panose="020B0503020204020204" pitchFamily="34" charset="-122"/>
                <a:ea typeface="Microsoft YaHei" panose="020B0503020204020204" pitchFamily="34" charset="-122"/>
              </a:rPr>
              <a:t>用户在直播互动学习中</a:t>
            </a:r>
            <a:endParaRPr lang="en-US" altLang="zh-CN" sz="2000" dirty="0">
              <a:solidFill>
                <a:schemeClr val="bg2">
                  <a:lumMod val="50000"/>
                </a:schemeClr>
              </a:solidFill>
              <a:latin typeface="Microsoft YaHei" panose="020B0503020204020204" pitchFamily="34" charset="-122"/>
              <a:ea typeface="Microsoft YaHei" panose="020B0503020204020204" pitchFamily="34" charset="-122"/>
            </a:endParaRPr>
          </a:p>
          <a:p>
            <a:r>
              <a:rPr lang="zh-CN" altLang="en-US" sz="2400" dirty="0">
                <a:solidFill>
                  <a:schemeClr val="accent2"/>
                </a:solidFill>
                <a:latin typeface="Microsoft YaHei" panose="020B0503020204020204" pitchFamily="34" charset="-122"/>
                <a:ea typeface="Microsoft YaHei" panose="020B0503020204020204" pitchFamily="34" charset="-122"/>
              </a:rPr>
              <a:t>注意力难以集中</a:t>
            </a:r>
            <a:endParaRPr lang="en-US" sz="2400" dirty="0">
              <a:solidFill>
                <a:schemeClr val="accent2"/>
              </a:solidFill>
              <a:latin typeface="Microsoft YaHei" panose="020B0503020204020204" pitchFamily="34" charset="-122"/>
              <a:ea typeface="Microsoft YaHei" panose="020B0503020204020204" pitchFamily="34" charset="-122"/>
            </a:endParaRPr>
          </a:p>
          <a:p>
            <a:endParaRPr lang="en-US" sz="2400" dirty="0">
              <a:solidFill>
                <a:schemeClr val="accent2"/>
              </a:solidFill>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34A03F49-FF9B-4C72-B95D-C0719319A9F9}"/>
              </a:ext>
            </a:extLst>
          </p:cNvPr>
          <p:cNvPicPr>
            <a:picLocks noChangeAspect="1"/>
          </p:cNvPicPr>
          <p:nvPr/>
        </p:nvPicPr>
        <p:blipFill>
          <a:blip r:embed="rId6"/>
          <a:stretch>
            <a:fillRect/>
          </a:stretch>
        </p:blipFill>
        <p:spPr>
          <a:xfrm>
            <a:off x="2154374" y="1624442"/>
            <a:ext cx="974070" cy="1024731"/>
          </a:xfrm>
          <a:prstGeom prst="rect">
            <a:avLst/>
          </a:prstGeom>
        </p:spPr>
      </p:pic>
      <p:pic>
        <p:nvPicPr>
          <p:cNvPr id="14" name="Picture 13">
            <a:extLst>
              <a:ext uri="{FF2B5EF4-FFF2-40B4-BE49-F238E27FC236}">
                <a16:creationId xmlns:a16="http://schemas.microsoft.com/office/drawing/2014/main" id="{7564E293-82D7-403F-999D-9444C7635B6F}"/>
              </a:ext>
            </a:extLst>
          </p:cNvPr>
          <p:cNvPicPr>
            <a:picLocks noChangeAspect="1"/>
          </p:cNvPicPr>
          <p:nvPr/>
        </p:nvPicPr>
        <p:blipFill>
          <a:blip r:embed="rId7"/>
          <a:stretch>
            <a:fillRect/>
          </a:stretch>
        </p:blipFill>
        <p:spPr>
          <a:xfrm>
            <a:off x="3404726" y="1613361"/>
            <a:ext cx="908608" cy="1035812"/>
          </a:xfrm>
          <a:prstGeom prst="rect">
            <a:avLst/>
          </a:prstGeom>
        </p:spPr>
      </p:pic>
      <p:pic>
        <p:nvPicPr>
          <p:cNvPr id="16" name="Picture 15">
            <a:extLst>
              <a:ext uri="{FF2B5EF4-FFF2-40B4-BE49-F238E27FC236}">
                <a16:creationId xmlns:a16="http://schemas.microsoft.com/office/drawing/2014/main" id="{98EF1D19-4C1C-4AC2-8BDF-AA51CE374B64}"/>
              </a:ext>
            </a:extLst>
          </p:cNvPr>
          <p:cNvPicPr>
            <a:picLocks noChangeAspect="1"/>
          </p:cNvPicPr>
          <p:nvPr/>
        </p:nvPicPr>
        <p:blipFill>
          <a:blip r:embed="rId8"/>
          <a:stretch>
            <a:fillRect/>
          </a:stretch>
        </p:blipFill>
        <p:spPr>
          <a:xfrm>
            <a:off x="4369003" y="1957413"/>
            <a:ext cx="1976438" cy="561796"/>
          </a:xfrm>
          <a:prstGeom prst="rect">
            <a:avLst/>
          </a:prstGeom>
        </p:spPr>
      </p:pic>
      <p:pic>
        <p:nvPicPr>
          <p:cNvPr id="2052" name="Picture 4" descr="http://edu-image.nosdn.127.net/B34DC36428D2D51B8EF5EE2C83CE9BF2.png?imageView&amp;thumbnail=241y34&amp;quality=100">
            <a:extLst>
              <a:ext uri="{FF2B5EF4-FFF2-40B4-BE49-F238E27FC236}">
                <a16:creationId xmlns:a16="http://schemas.microsoft.com/office/drawing/2014/main" id="{E23B107D-9049-4972-B8B5-527B297F3D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54153" y="3485671"/>
            <a:ext cx="1853797" cy="26153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gss0.bdstatic.com/94o3dSag_xI4khGkpoWK1HF6hhy/baike/w%3D268%3Bg%3D0/sign=f08c288c0bf3d7ca0cf63870ca24d934/738b4710b912c8fcab60997ffb039245d78821f4.jpg">
            <a:extLst>
              <a:ext uri="{FF2B5EF4-FFF2-40B4-BE49-F238E27FC236}">
                <a16:creationId xmlns:a16="http://schemas.microsoft.com/office/drawing/2014/main" id="{737BE241-D623-45ED-9CEE-711C9F78162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08482" y="1848969"/>
            <a:ext cx="1146583" cy="126637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tatic.haibian.com/public/img/logo.png?v=1484895822">
            <a:extLst>
              <a:ext uri="{FF2B5EF4-FFF2-40B4-BE49-F238E27FC236}">
                <a16:creationId xmlns:a16="http://schemas.microsoft.com/office/drawing/2014/main" id="{6AD0CDE2-20ED-4434-9B71-90A5B67D66D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53810" y="2853246"/>
            <a:ext cx="1809750" cy="523875"/>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0360470D-7BD9-4051-9912-38F08351DB03}"/>
              </a:ext>
            </a:extLst>
          </p:cNvPr>
          <p:cNvSpPr/>
          <p:nvPr/>
        </p:nvSpPr>
        <p:spPr>
          <a:xfrm>
            <a:off x="3544468" y="5656813"/>
            <a:ext cx="4131259" cy="430887"/>
          </a:xfrm>
          <a:prstGeom prst="rect">
            <a:avLst/>
          </a:prstGeom>
        </p:spPr>
        <p:txBody>
          <a:bodyPr wrap="none">
            <a:spAutoFit/>
          </a:bodyPr>
          <a:lstStyle/>
          <a:p>
            <a:r>
              <a:rPr lang="en-US" altLang="zh-CN" sz="1100" dirty="0">
                <a:solidFill>
                  <a:schemeClr val="bg1">
                    <a:lumMod val="75000"/>
                  </a:schemeClr>
                </a:solidFill>
                <a:latin typeface="Microsoft Yahei" panose="020B0503020204020204" pitchFamily="34" charset="-122"/>
                <a:ea typeface="Microsoft Yahei" panose="020B0503020204020204" pitchFamily="34" charset="-122"/>
              </a:rPr>
              <a:t>*</a:t>
            </a:r>
            <a:r>
              <a:rPr lang="zh-CN" altLang="en-US" sz="1100" dirty="0">
                <a:solidFill>
                  <a:schemeClr val="bg1">
                    <a:lumMod val="75000"/>
                  </a:schemeClr>
                </a:solidFill>
                <a:latin typeface="Microsoft Yahei" panose="020B0503020204020204" pitchFamily="34" charset="-122"/>
                <a:ea typeface="Microsoft Yahei" panose="020B0503020204020204" pitchFamily="34" charset="-122"/>
              </a:rPr>
              <a:t>资料来源：</a:t>
            </a:r>
            <a:r>
              <a:rPr lang="en-US" altLang="zh-CN" sz="1100" dirty="0">
                <a:solidFill>
                  <a:schemeClr val="bg1">
                    <a:lumMod val="75000"/>
                  </a:schemeClr>
                </a:solidFill>
                <a:latin typeface="Microsoft Yahei" panose="020B0503020204020204" pitchFamily="34" charset="-122"/>
                <a:ea typeface="Microsoft Yahei" panose="020B0503020204020204" pitchFamily="34" charset="-122"/>
              </a:rPr>
              <a:t>2017</a:t>
            </a:r>
            <a:r>
              <a:rPr lang="zh-CN" altLang="en-US" sz="1100" dirty="0">
                <a:solidFill>
                  <a:schemeClr val="bg1">
                    <a:lumMod val="75000"/>
                  </a:schemeClr>
                </a:solidFill>
                <a:latin typeface="Microsoft Yahei" panose="020B0503020204020204" pitchFamily="34" charset="-122"/>
                <a:ea typeface="Microsoft Yahei" panose="020B0503020204020204" pitchFamily="34" charset="-122"/>
              </a:rPr>
              <a:t>年中国直播互动教育行业研究报告 </a:t>
            </a:r>
            <a:r>
              <a:rPr lang="en-US" altLang="zh-CN" sz="1100" dirty="0">
                <a:solidFill>
                  <a:schemeClr val="bg1">
                    <a:lumMod val="75000"/>
                  </a:schemeClr>
                </a:solidFill>
                <a:latin typeface="Microsoft Yahei" panose="020B0503020204020204" pitchFamily="34" charset="-122"/>
                <a:ea typeface="Microsoft Yahei" panose="020B0503020204020204" pitchFamily="34" charset="-122"/>
              </a:rPr>
              <a:t>-</a:t>
            </a:r>
            <a:r>
              <a:rPr lang="zh-CN" altLang="en-US" sz="1100" dirty="0">
                <a:solidFill>
                  <a:schemeClr val="bg1">
                    <a:lumMod val="75000"/>
                  </a:schemeClr>
                </a:solidFill>
                <a:latin typeface="Microsoft Yahei" panose="020B0503020204020204" pitchFamily="34" charset="-122"/>
                <a:ea typeface="Microsoft Yahei" panose="020B0503020204020204" pitchFamily="34" charset="-122"/>
              </a:rPr>
              <a:t>艾瑞咨询</a:t>
            </a:r>
            <a:endParaRPr lang="en-US" altLang="zh-CN" sz="1100" dirty="0">
              <a:solidFill>
                <a:schemeClr val="bg1">
                  <a:lumMod val="75000"/>
                </a:schemeClr>
              </a:solidFill>
              <a:latin typeface="Microsoft Yahei" panose="020B0503020204020204" pitchFamily="34" charset="-122"/>
              <a:ea typeface="Microsoft Yahei" panose="020B0503020204020204" pitchFamily="34" charset="-122"/>
            </a:endParaRPr>
          </a:p>
          <a:p>
            <a:r>
              <a:rPr lang="en-US" altLang="zh-CN" sz="1100" dirty="0">
                <a:solidFill>
                  <a:schemeClr val="bg1">
                    <a:lumMod val="75000"/>
                  </a:schemeClr>
                </a:solidFill>
                <a:latin typeface="Microsoft Yahei" panose="020B0503020204020204" pitchFamily="34" charset="-122"/>
                <a:ea typeface="Microsoft Yahei" panose="020B0503020204020204" pitchFamily="34" charset="-122"/>
              </a:rPr>
              <a:t>*</a:t>
            </a:r>
            <a:r>
              <a:rPr lang="zh-CN" altLang="en-US" sz="1100" dirty="0">
                <a:solidFill>
                  <a:schemeClr val="bg1">
                    <a:lumMod val="75000"/>
                  </a:schemeClr>
                </a:solidFill>
                <a:latin typeface="Microsoft Yahei" panose="020B0503020204020204" pitchFamily="34" charset="-122"/>
                <a:ea typeface="Microsoft Yahei" panose="020B0503020204020204" pitchFamily="34" charset="-122"/>
              </a:rPr>
              <a:t>资料来源：</a:t>
            </a:r>
            <a:r>
              <a:rPr lang="en-US" altLang="zh-CN" sz="1100" dirty="0">
                <a:solidFill>
                  <a:schemeClr val="bg1">
                    <a:lumMod val="75000"/>
                  </a:schemeClr>
                </a:solidFill>
                <a:latin typeface="Microsoft Yahei" panose="020B0503020204020204" pitchFamily="34" charset="-122"/>
                <a:ea typeface="Microsoft Yahei" panose="020B0503020204020204" pitchFamily="34" charset="-122"/>
              </a:rPr>
              <a:t>2017</a:t>
            </a:r>
            <a:r>
              <a:rPr lang="zh-CN" altLang="en-US" sz="1100" dirty="0">
                <a:solidFill>
                  <a:schemeClr val="bg1">
                    <a:lumMod val="75000"/>
                  </a:schemeClr>
                </a:solidFill>
                <a:latin typeface="Microsoft Yahei" panose="020B0503020204020204" pitchFamily="34" charset="-122"/>
                <a:ea typeface="Microsoft Yahei" panose="020B0503020204020204" pitchFamily="34" charset="-122"/>
              </a:rPr>
              <a:t>年上半年移动应用趋势报告 </a:t>
            </a:r>
            <a:r>
              <a:rPr lang="en-US" altLang="zh-CN" sz="1100" dirty="0">
                <a:solidFill>
                  <a:schemeClr val="bg1">
                    <a:lumMod val="75000"/>
                  </a:schemeClr>
                </a:solidFill>
                <a:latin typeface="Microsoft Yahei" panose="020B0503020204020204" pitchFamily="34" charset="-122"/>
                <a:ea typeface="Microsoft Yahei" panose="020B0503020204020204" pitchFamily="34" charset="-122"/>
              </a:rPr>
              <a:t>- 360</a:t>
            </a:r>
            <a:r>
              <a:rPr lang="zh-CN" altLang="en-US" sz="1100" dirty="0">
                <a:solidFill>
                  <a:schemeClr val="bg1">
                    <a:lumMod val="75000"/>
                  </a:schemeClr>
                </a:solidFill>
                <a:latin typeface="Microsoft Yahei" panose="020B0503020204020204" pitchFamily="34" charset="-122"/>
                <a:ea typeface="Microsoft Yahei" panose="020B0503020204020204" pitchFamily="34" charset="-122"/>
              </a:rPr>
              <a:t>手机助手</a:t>
            </a:r>
            <a:endParaRPr lang="en-US" sz="1100" dirty="0">
              <a:solidFill>
                <a:schemeClr val="bg1">
                  <a:lumMod val="75000"/>
                </a:schemeClr>
              </a:solidFill>
              <a:latin typeface="Microsoft Yahei" panose="020B0503020204020204" pitchFamily="34" charset="-122"/>
              <a:ea typeface="Microsoft Yahei" panose="020B0503020204020204" pitchFamily="34" charset="-122"/>
            </a:endParaRPr>
          </a:p>
        </p:txBody>
      </p:sp>
      <p:sp>
        <p:nvSpPr>
          <p:cNvPr id="26" name="Title 1">
            <a:extLst>
              <a:ext uri="{FF2B5EF4-FFF2-40B4-BE49-F238E27FC236}">
                <a16:creationId xmlns:a16="http://schemas.microsoft.com/office/drawing/2014/main" id="{D1830769-8A49-41C6-B53D-78D4D3A4E3EE}"/>
              </a:ext>
            </a:extLst>
          </p:cNvPr>
          <p:cNvSpPr txBox="1">
            <a:spLocks/>
          </p:cNvSpPr>
          <p:nvPr/>
        </p:nvSpPr>
        <p:spPr>
          <a:xfrm>
            <a:off x="1843563" y="406103"/>
            <a:ext cx="3609714" cy="532278"/>
          </a:xfrm>
          <a:prstGeom prst="rect">
            <a:avLst/>
          </a:prstGeom>
        </p:spPr>
        <p:txBody>
          <a:bodyPr>
            <a:normAutofit fontScale="85000" lnSpcReduction="10000"/>
          </a:bodyPr>
          <a:lstStyle>
            <a:lvl1pPr algn="l" defTabSz="812170" rtl="0" eaLnBrk="1" latinLnBrk="0" hangingPunct="1">
              <a:lnSpc>
                <a:spcPct val="90000"/>
              </a:lnSpc>
              <a:spcBef>
                <a:spcPct val="0"/>
              </a:spcBef>
              <a:buNone/>
              <a:defRPr sz="3908" kern="1200">
                <a:solidFill>
                  <a:schemeClr val="tx1"/>
                </a:solidFill>
                <a:latin typeface="Microsoft YaHei" panose="020B0503020204020204" pitchFamily="34" charset="-122"/>
                <a:ea typeface="Microsoft YaHei" panose="020B0503020204020204" pitchFamily="34" charset="-122"/>
                <a:cs typeface="+mj-cs"/>
              </a:defRPr>
            </a:lvl1pPr>
          </a:lstStyle>
          <a:p>
            <a:r>
              <a:rPr lang="zh-CN" altLang="en-US" sz="2800" b="1" kern="0" dirty="0">
                <a:latin typeface="微软雅黑" pitchFamily="34" charset="-122"/>
                <a:ea typeface="微软雅黑" pitchFamily="34" charset="-122"/>
                <a:sym typeface="Arial" pitchFamily="34" charset="0"/>
              </a:rPr>
              <a:t>国内在线教育现状与机遇</a:t>
            </a:r>
            <a:endParaRPr lang="en-US" sz="2800" dirty="0"/>
          </a:p>
        </p:txBody>
      </p:sp>
      <p:sp>
        <p:nvSpPr>
          <p:cNvPr id="20" name="Rectangle 19">
            <a:extLst>
              <a:ext uri="{FF2B5EF4-FFF2-40B4-BE49-F238E27FC236}">
                <a16:creationId xmlns:a16="http://schemas.microsoft.com/office/drawing/2014/main" id="{0979E197-F1A4-4B82-828B-419B13475E9F}"/>
              </a:ext>
            </a:extLst>
          </p:cNvPr>
          <p:cNvSpPr/>
          <p:nvPr/>
        </p:nvSpPr>
        <p:spPr>
          <a:xfrm>
            <a:off x="538818" y="1014599"/>
            <a:ext cx="1210588" cy="707886"/>
          </a:xfrm>
          <a:prstGeom prst="rect">
            <a:avLst/>
          </a:prstGeom>
        </p:spPr>
        <p:txBody>
          <a:bodyPr wrap="none">
            <a:spAutoFit/>
          </a:bodyPr>
          <a:lstStyle/>
          <a:p>
            <a:r>
              <a:rPr lang="zh-CN" altLang="en-US" sz="4000" b="1" kern="0" dirty="0">
                <a:solidFill>
                  <a:srgbClr val="0070C0"/>
                </a:solidFill>
                <a:latin typeface="微软雅黑" pitchFamily="34" charset="-122"/>
                <a:ea typeface="微软雅黑" pitchFamily="34" charset="-122"/>
                <a:sym typeface="Arial" pitchFamily="34" charset="0"/>
              </a:rPr>
              <a:t>现状</a:t>
            </a:r>
            <a:endParaRPr lang="en-US" sz="3600" dirty="0">
              <a:solidFill>
                <a:srgbClr val="0070C0"/>
              </a:solidFill>
            </a:endParaRPr>
          </a:p>
        </p:txBody>
      </p:sp>
      <p:sp>
        <p:nvSpPr>
          <p:cNvPr id="28" name="Rectangle 27">
            <a:extLst>
              <a:ext uri="{FF2B5EF4-FFF2-40B4-BE49-F238E27FC236}">
                <a16:creationId xmlns:a16="http://schemas.microsoft.com/office/drawing/2014/main" id="{B594BB89-27FC-4D19-9648-57C5CCE9230B}"/>
              </a:ext>
            </a:extLst>
          </p:cNvPr>
          <p:cNvSpPr/>
          <p:nvPr/>
        </p:nvSpPr>
        <p:spPr>
          <a:xfrm>
            <a:off x="8075836" y="1014599"/>
            <a:ext cx="1210588" cy="707886"/>
          </a:xfrm>
          <a:prstGeom prst="rect">
            <a:avLst/>
          </a:prstGeom>
        </p:spPr>
        <p:txBody>
          <a:bodyPr wrap="none">
            <a:spAutoFit/>
          </a:bodyPr>
          <a:lstStyle/>
          <a:p>
            <a:r>
              <a:rPr lang="zh-CN" altLang="en-US" sz="4000" b="1" kern="0" dirty="0">
                <a:solidFill>
                  <a:srgbClr val="0070C0"/>
                </a:solidFill>
                <a:latin typeface="微软雅黑" pitchFamily="34" charset="-122"/>
                <a:ea typeface="微软雅黑" pitchFamily="34" charset="-122"/>
              </a:rPr>
              <a:t>痛点</a:t>
            </a:r>
            <a:endParaRPr lang="en-US" sz="4000" b="1" kern="0" dirty="0">
              <a:solidFill>
                <a:srgbClr val="0070C0"/>
              </a:solidFill>
              <a:latin typeface="微软雅黑" pitchFamily="34" charset="-122"/>
              <a:ea typeface="微软雅黑" pitchFamily="34" charset="-122"/>
            </a:endParaRPr>
          </a:p>
        </p:txBody>
      </p:sp>
      <p:pic>
        <p:nvPicPr>
          <p:cNvPr id="2056" name="Picture 8" descr="https://gss1.bdstatic.com/-vo3dSag_xI4khGkpoWK1HF6hhy/baike/w%3D268%3Bg%3D0/sign=beca01b1c6fc1e17fdbf8b3772ab913e/d4628535e5dde7116d8cf551aeefce1b9d16613f.jpg">
            <a:extLst>
              <a:ext uri="{FF2B5EF4-FFF2-40B4-BE49-F238E27FC236}">
                <a16:creationId xmlns:a16="http://schemas.microsoft.com/office/drawing/2014/main" id="{942B0947-CA98-46D0-ABE4-62520FBE515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28455" y="3752824"/>
            <a:ext cx="1346949" cy="115093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新东方在线">
            <a:extLst>
              <a:ext uri="{FF2B5EF4-FFF2-40B4-BE49-F238E27FC236}">
                <a16:creationId xmlns:a16="http://schemas.microsoft.com/office/drawing/2014/main" id="{DD5EF4D8-A4CE-4689-AD49-2BD8E77835B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79003" y="3980356"/>
            <a:ext cx="1352550" cy="590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650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02655C68-B694-4140-9609-0B1EF677A7A1}"/>
              </a:ext>
            </a:extLst>
          </p:cNvPr>
          <p:cNvPicPr>
            <a:picLocks noChangeAspect="1"/>
          </p:cNvPicPr>
          <p:nvPr/>
        </p:nvPicPr>
        <p:blipFill>
          <a:blip r:embed="rId3"/>
          <a:stretch>
            <a:fillRect/>
          </a:stretch>
        </p:blipFill>
        <p:spPr>
          <a:xfrm>
            <a:off x="6715186" y="871508"/>
            <a:ext cx="1962486" cy="1969571"/>
          </a:xfrm>
          <a:prstGeom prst="rect">
            <a:avLst/>
          </a:prstGeom>
          <a:ln>
            <a:noFill/>
          </a:ln>
          <a:effectLst>
            <a:outerShdw blurRad="190500" algn="tl" rotWithShape="0">
              <a:srgbClr val="000000">
                <a:alpha val="70000"/>
              </a:srgbClr>
            </a:outerShdw>
          </a:effectLst>
        </p:spPr>
      </p:pic>
      <p:pic>
        <p:nvPicPr>
          <p:cNvPr id="47" name="Picture 46">
            <a:extLst>
              <a:ext uri="{FF2B5EF4-FFF2-40B4-BE49-F238E27FC236}">
                <a16:creationId xmlns:a16="http://schemas.microsoft.com/office/drawing/2014/main" id="{E53B15F7-A43C-432B-82BC-FA9F65269C31}"/>
              </a:ext>
            </a:extLst>
          </p:cNvPr>
          <p:cNvPicPr>
            <a:picLocks noChangeAspect="1"/>
          </p:cNvPicPr>
          <p:nvPr/>
        </p:nvPicPr>
        <p:blipFill>
          <a:blip r:embed="rId4"/>
          <a:stretch>
            <a:fillRect/>
          </a:stretch>
        </p:blipFill>
        <p:spPr>
          <a:xfrm>
            <a:off x="9353056" y="863665"/>
            <a:ext cx="2138833" cy="2078473"/>
          </a:xfrm>
          <a:prstGeom prst="rect">
            <a:avLst/>
          </a:prstGeom>
          <a:ln>
            <a:noFill/>
          </a:ln>
          <a:effectLst>
            <a:outerShdw blurRad="190500" algn="tl" rotWithShape="0">
              <a:srgbClr val="000000">
                <a:alpha val="70000"/>
              </a:srgbClr>
            </a:outerShdw>
          </a:effectLst>
        </p:spPr>
      </p:pic>
      <p:pic>
        <p:nvPicPr>
          <p:cNvPr id="46" name="Picture 45">
            <a:extLst>
              <a:ext uri="{FF2B5EF4-FFF2-40B4-BE49-F238E27FC236}">
                <a16:creationId xmlns:a16="http://schemas.microsoft.com/office/drawing/2014/main" id="{30EC7E03-1036-45FE-A6C1-1E1336DCEFEF}"/>
              </a:ext>
            </a:extLst>
          </p:cNvPr>
          <p:cNvPicPr>
            <a:picLocks noChangeAspect="1"/>
          </p:cNvPicPr>
          <p:nvPr/>
        </p:nvPicPr>
        <p:blipFill>
          <a:blip r:embed="rId5"/>
          <a:stretch>
            <a:fillRect/>
          </a:stretch>
        </p:blipFill>
        <p:spPr>
          <a:xfrm>
            <a:off x="3556271" y="964725"/>
            <a:ext cx="2368894" cy="1885608"/>
          </a:xfrm>
          <a:prstGeom prst="rect">
            <a:avLst/>
          </a:prstGeom>
          <a:ln>
            <a:noFill/>
          </a:ln>
          <a:effectLst>
            <a:outerShdw blurRad="190500" algn="tl" rotWithShape="0">
              <a:srgbClr val="000000">
                <a:alpha val="70000"/>
              </a:srgbClr>
            </a:outerShdw>
          </a:effectLst>
        </p:spPr>
      </p:pic>
      <p:pic>
        <p:nvPicPr>
          <p:cNvPr id="45" name="Picture 44">
            <a:extLst>
              <a:ext uri="{FF2B5EF4-FFF2-40B4-BE49-F238E27FC236}">
                <a16:creationId xmlns:a16="http://schemas.microsoft.com/office/drawing/2014/main" id="{866D1A96-DA8C-4102-A161-D80DD64652D1}"/>
              </a:ext>
            </a:extLst>
          </p:cNvPr>
          <p:cNvPicPr>
            <a:picLocks noChangeAspect="1"/>
          </p:cNvPicPr>
          <p:nvPr/>
        </p:nvPicPr>
        <p:blipFill>
          <a:blip r:embed="rId6"/>
          <a:stretch>
            <a:fillRect/>
          </a:stretch>
        </p:blipFill>
        <p:spPr>
          <a:xfrm>
            <a:off x="936372" y="964725"/>
            <a:ext cx="1922243" cy="1876354"/>
          </a:xfrm>
          <a:prstGeom prst="rect">
            <a:avLst/>
          </a:prstGeom>
          <a:ln>
            <a:noFill/>
          </a:ln>
          <a:effectLst>
            <a:outerShdw blurRad="190500" algn="tl" rotWithShape="0">
              <a:srgbClr val="000000">
                <a:alpha val="70000"/>
              </a:srgbClr>
            </a:outerShdw>
          </a:effectLst>
        </p:spPr>
      </p:pic>
      <p:cxnSp>
        <p:nvCxnSpPr>
          <p:cNvPr id="6" name="Straight Connector 4">
            <a:extLst>
              <a:ext uri="{FF2B5EF4-FFF2-40B4-BE49-F238E27FC236}">
                <a16:creationId xmlns:a16="http://schemas.microsoft.com/office/drawing/2014/main" id="{651FD234-A2FD-449B-A1C8-A118804D044C}"/>
              </a:ext>
            </a:extLst>
          </p:cNvPr>
          <p:cNvCxnSpPr/>
          <p:nvPr/>
        </p:nvCxnSpPr>
        <p:spPr>
          <a:xfrm rot="5400000">
            <a:off x="1747917" y="3624483"/>
            <a:ext cx="314239" cy="1364"/>
          </a:xfrm>
          <a:prstGeom prst="line">
            <a:avLst/>
          </a:prstGeom>
          <a:ln w="19050">
            <a:solidFill>
              <a:schemeClr val="bg1">
                <a:lumMod val="6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 name="Straight Connector 5">
            <a:extLst>
              <a:ext uri="{FF2B5EF4-FFF2-40B4-BE49-F238E27FC236}">
                <a16:creationId xmlns:a16="http://schemas.microsoft.com/office/drawing/2014/main" id="{C74E1001-4A58-4BDB-A522-966AEE53B7D6}"/>
              </a:ext>
            </a:extLst>
          </p:cNvPr>
          <p:cNvCxnSpPr/>
          <p:nvPr/>
        </p:nvCxnSpPr>
        <p:spPr>
          <a:xfrm rot="5400000">
            <a:off x="4572682" y="3624483"/>
            <a:ext cx="314239" cy="1364"/>
          </a:xfrm>
          <a:prstGeom prst="line">
            <a:avLst/>
          </a:prstGeom>
          <a:ln w="19050">
            <a:solidFill>
              <a:schemeClr val="bg1">
                <a:lumMod val="6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8" name="Straight Connector 6">
            <a:extLst>
              <a:ext uri="{FF2B5EF4-FFF2-40B4-BE49-F238E27FC236}">
                <a16:creationId xmlns:a16="http://schemas.microsoft.com/office/drawing/2014/main" id="{9DDA4C03-8C59-463D-83D4-51CCDEDEE668}"/>
              </a:ext>
            </a:extLst>
          </p:cNvPr>
          <p:cNvCxnSpPr/>
          <p:nvPr/>
        </p:nvCxnSpPr>
        <p:spPr>
          <a:xfrm rot="5400000">
            <a:off x="7409815" y="3624484"/>
            <a:ext cx="314239" cy="1364"/>
          </a:xfrm>
          <a:prstGeom prst="line">
            <a:avLst/>
          </a:prstGeom>
          <a:ln w="19050">
            <a:solidFill>
              <a:schemeClr val="bg1">
                <a:lumMod val="6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9CAB5271-8195-40B8-B2E4-6680D3E86CB4}"/>
              </a:ext>
            </a:extLst>
          </p:cNvPr>
          <p:cNvSpPr/>
          <p:nvPr/>
        </p:nvSpPr>
        <p:spPr>
          <a:xfrm>
            <a:off x="1545048" y="2687392"/>
            <a:ext cx="717255" cy="717255"/>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 name="Oval 9">
            <a:extLst>
              <a:ext uri="{FF2B5EF4-FFF2-40B4-BE49-F238E27FC236}">
                <a16:creationId xmlns:a16="http://schemas.microsoft.com/office/drawing/2014/main" id="{CEEAF4AA-956F-4B3F-B40B-CE67FC63D794}"/>
              </a:ext>
            </a:extLst>
          </p:cNvPr>
          <p:cNvSpPr/>
          <p:nvPr/>
        </p:nvSpPr>
        <p:spPr>
          <a:xfrm>
            <a:off x="1609076" y="2751419"/>
            <a:ext cx="589200" cy="589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 name="Oval 10">
            <a:extLst>
              <a:ext uri="{FF2B5EF4-FFF2-40B4-BE49-F238E27FC236}">
                <a16:creationId xmlns:a16="http://schemas.microsoft.com/office/drawing/2014/main" id="{74162F2F-A25A-4C3C-BB72-3027D48EFC60}"/>
              </a:ext>
            </a:extLst>
          </p:cNvPr>
          <p:cNvSpPr/>
          <p:nvPr/>
        </p:nvSpPr>
        <p:spPr>
          <a:xfrm>
            <a:off x="4382091" y="2687392"/>
            <a:ext cx="717255" cy="717255"/>
          </a:xfrm>
          <a:prstGeom prst="ellips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2" name="Oval 11">
            <a:extLst>
              <a:ext uri="{FF2B5EF4-FFF2-40B4-BE49-F238E27FC236}">
                <a16:creationId xmlns:a16="http://schemas.microsoft.com/office/drawing/2014/main" id="{2B3BAC56-C70D-43C3-BA8E-B2F2E8F89863}"/>
              </a:ext>
            </a:extLst>
          </p:cNvPr>
          <p:cNvSpPr/>
          <p:nvPr/>
        </p:nvSpPr>
        <p:spPr>
          <a:xfrm>
            <a:off x="4446119" y="2751419"/>
            <a:ext cx="589200" cy="589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3" name="Oval 14">
            <a:extLst>
              <a:ext uri="{FF2B5EF4-FFF2-40B4-BE49-F238E27FC236}">
                <a16:creationId xmlns:a16="http://schemas.microsoft.com/office/drawing/2014/main" id="{ADFD029D-783C-4249-BBA9-66EB2BF5157E}"/>
              </a:ext>
            </a:extLst>
          </p:cNvPr>
          <p:cNvSpPr/>
          <p:nvPr/>
        </p:nvSpPr>
        <p:spPr>
          <a:xfrm>
            <a:off x="7231499" y="2687393"/>
            <a:ext cx="717255" cy="717255"/>
          </a:xfrm>
          <a:prstGeom prst="ellips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4" name="Oval 15">
            <a:extLst>
              <a:ext uri="{FF2B5EF4-FFF2-40B4-BE49-F238E27FC236}">
                <a16:creationId xmlns:a16="http://schemas.microsoft.com/office/drawing/2014/main" id="{E0C24EC7-2877-4E96-A57E-34E9288C383B}"/>
              </a:ext>
            </a:extLst>
          </p:cNvPr>
          <p:cNvSpPr/>
          <p:nvPr/>
        </p:nvSpPr>
        <p:spPr>
          <a:xfrm>
            <a:off x="7295526" y="2751420"/>
            <a:ext cx="589200" cy="589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24" name="组合 39">
            <a:extLst>
              <a:ext uri="{FF2B5EF4-FFF2-40B4-BE49-F238E27FC236}">
                <a16:creationId xmlns:a16="http://schemas.microsoft.com/office/drawing/2014/main" id="{69F2B6D2-2668-46E4-A776-817CBD53B5CE}"/>
              </a:ext>
            </a:extLst>
          </p:cNvPr>
          <p:cNvGrpSpPr/>
          <p:nvPr/>
        </p:nvGrpSpPr>
        <p:grpSpPr>
          <a:xfrm>
            <a:off x="7815992" y="4057169"/>
            <a:ext cx="2732638" cy="1220554"/>
            <a:chOff x="1871387" y="3325188"/>
            <a:chExt cx="2732638" cy="1220554"/>
          </a:xfrm>
        </p:grpSpPr>
        <p:sp>
          <p:nvSpPr>
            <p:cNvPr id="25" name="矩形 40">
              <a:extLst>
                <a:ext uri="{FF2B5EF4-FFF2-40B4-BE49-F238E27FC236}">
                  <a16:creationId xmlns:a16="http://schemas.microsoft.com/office/drawing/2014/main" id="{14154386-021C-4A51-A5B1-A9890EBA8370}"/>
                </a:ext>
              </a:extLst>
            </p:cNvPr>
            <p:cNvSpPr/>
            <p:nvPr/>
          </p:nvSpPr>
          <p:spPr>
            <a:xfrm>
              <a:off x="1871387" y="3677812"/>
              <a:ext cx="2732638" cy="867930"/>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a:t>
              </a:r>
            </a:p>
          </p:txBody>
        </p:sp>
        <p:sp>
          <p:nvSpPr>
            <p:cNvPr id="26" name="矩形 41">
              <a:extLst>
                <a:ext uri="{FF2B5EF4-FFF2-40B4-BE49-F238E27FC236}">
                  <a16:creationId xmlns:a16="http://schemas.microsoft.com/office/drawing/2014/main" id="{D80DCB45-59F8-4D95-A39C-741239DC6A32}"/>
                </a:ext>
              </a:extLst>
            </p:cNvPr>
            <p:cNvSpPr/>
            <p:nvPr/>
          </p:nvSpPr>
          <p:spPr>
            <a:xfrm>
              <a:off x="2116718" y="3325188"/>
              <a:ext cx="2241974" cy="40126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sp>
        <p:nvSpPr>
          <p:cNvPr id="29" name="Rectangle 28">
            <a:extLst>
              <a:ext uri="{FF2B5EF4-FFF2-40B4-BE49-F238E27FC236}">
                <a16:creationId xmlns:a16="http://schemas.microsoft.com/office/drawing/2014/main" id="{4F0B997E-F15A-431D-8C1A-8D923C90FD4E}"/>
              </a:ext>
            </a:extLst>
          </p:cNvPr>
          <p:cNvSpPr/>
          <p:nvPr/>
        </p:nvSpPr>
        <p:spPr>
          <a:xfrm>
            <a:off x="4222179" y="3719861"/>
            <a:ext cx="1005403" cy="584775"/>
          </a:xfrm>
          <a:prstGeom prst="rect">
            <a:avLst/>
          </a:prstGeom>
        </p:spPr>
        <p:txBody>
          <a:bodyPr wrap="none">
            <a:spAutoFit/>
          </a:bodyPr>
          <a:lstStyle/>
          <a:p>
            <a:r>
              <a:rPr lang="zh-CN" altLang="en-US" sz="3200" b="1" dirty="0">
                <a:latin typeface="Microsoft YaHei" panose="020B0503020204020204" pitchFamily="34" charset="-122"/>
                <a:ea typeface="Microsoft YaHei" panose="020B0503020204020204" pitchFamily="34" charset="-122"/>
              </a:rPr>
              <a:t>键盘</a:t>
            </a:r>
            <a:endParaRPr lang="en-US" sz="3200" b="1" dirty="0"/>
          </a:p>
        </p:txBody>
      </p:sp>
      <p:sp>
        <p:nvSpPr>
          <p:cNvPr id="30" name="Rectangle 29">
            <a:extLst>
              <a:ext uri="{FF2B5EF4-FFF2-40B4-BE49-F238E27FC236}">
                <a16:creationId xmlns:a16="http://schemas.microsoft.com/office/drawing/2014/main" id="{8B04E821-CB3C-4395-AA57-C2E97B48E0BF}"/>
              </a:ext>
            </a:extLst>
          </p:cNvPr>
          <p:cNvSpPr/>
          <p:nvPr/>
        </p:nvSpPr>
        <p:spPr>
          <a:xfrm>
            <a:off x="990864" y="3763253"/>
            <a:ext cx="1826141" cy="584775"/>
          </a:xfrm>
          <a:prstGeom prst="rect">
            <a:avLst/>
          </a:prstGeom>
        </p:spPr>
        <p:txBody>
          <a:bodyPr wrap="none">
            <a:spAutoFit/>
          </a:bodyPr>
          <a:lstStyle/>
          <a:p>
            <a:pPr algn="ctr"/>
            <a:r>
              <a:rPr lang="zh-CN" altLang="en-US" sz="3200" b="1" dirty="0">
                <a:latin typeface="Microsoft YaHei" panose="020B0503020204020204" pitchFamily="34" charset="-122"/>
                <a:ea typeface="Microsoft YaHei" panose="020B0503020204020204" pitchFamily="34" charset="-122"/>
              </a:rPr>
              <a:t>触屏鼠标</a:t>
            </a:r>
            <a:endParaRPr lang="en-US" sz="3200" b="1" dirty="0"/>
          </a:p>
        </p:txBody>
      </p:sp>
      <p:sp>
        <p:nvSpPr>
          <p:cNvPr id="31" name="Rectangle 30">
            <a:extLst>
              <a:ext uri="{FF2B5EF4-FFF2-40B4-BE49-F238E27FC236}">
                <a16:creationId xmlns:a16="http://schemas.microsoft.com/office/drawing/2014/main" id="{9801BE90-441F-420D-A190-55AE73EACDBC}"/>
              </a:ext>
            </a:extLst>
          </p:cNvPr>
          <p:cNvSpPr/>
          <p:nvPr/>
        </p:nvSpPr>
        <p:spPr>
          <a:xfrm>
            <a:off x="7042716" y="3681780"/>
            <a:ext cx="1005403" cy="584775"/>
          </a:xfrm>
          <a:prstGeom prst="rect">
            <a:avLst/>
          </a:prstGeom>
        </p:spPr>
        <p:txBody>
          <a:bodyPr wrap="none">
            <a:spAutoFit/>
          </a:bodyPr>
          <a:lstStyle/>
          <a:p>
            <a:r>
              <a:rPr lang="zh-CN" altLang="en-US" sz="3200" b="1" dirty="0">
                <a:latin typeface="Microsoft YaHei" panose="020B0503020204020204" pitchFamily="34" charset="-122"/>
                <a:ea typeface="Microsoft YaHei" panose="020B0503020204020204" pitchFamily="34" charset="-122"/>
              </a:rPr>
              <a:t>语音</a:t>
            </a:r>
            <a:endParaRPr lang="en-US" sz="3200" b="1" dirty="0"/>
          </a:p>
        </p:txBody>
      </p:sp>
      <p:sp>
        <p:nvSpPr>
          <p:cNvPr id="32" name="Title 1">
            <a:extLst>
              <a:ext uri="{FF2B5EF4-FFF2-40B4-BE49-F238E27FC236}">
                <a16:creationId xmlns:a16="http://schemas.microsoft.com/office/drawing/2014/main" id="{984F3A9B-9F76-482D-9BFA-2432BC8B7E4B}"/>
              </a:ext>
            </a:extLst>
          </p:cNvPr>
          <p:cNvSpPr txBox="1">
            <a:spLocks/>
          </p:cNvSpPr>
          <p:nvPr/>
        </p:nvSpPr>
        <p:spPr>
          <a:xfrm>
            <a:off x="1843563" y="362561"/>
            <a:ext cx="3609714" cy="532278"/>
          </a:xfrm>
          <a:prstGeom prst="rect">
            <a:avLst/>
          </a:prstGeom>
        </p:spPr>
        <p:txBody>
          <a:bodyPr>
            <a:normAutofit fontScale="85000" lnSpcReduction="10000"/>
          </a:bodyPr>
          <a:lstStyle>
            <a:lvl1pPr algn="l" defTabSz="812170" rtl="0" eaLnBrk="1" latinLnBrk="0" hangingPunct="1">
              <a:lnSpc>
                <a:spcPct val="90000"/>
              </a:lnSpc>
              <a:spcBef>
                <a:spcPct val="0"/>
              </a:spcBef>
              <a:buNone/>
              <a:defRPr sz="3908" kern="1200">
                <a:solidFill>
                  <a:schemeClr val="tx1"/>
                </a:solidFill>
                <a:latin typeface="Microsoft YaHei" panose="020B0503020204020204" pitchFamily="34" charset="-122"/>
                <a:ea typeface="Microsoft YaHei" panose="020B0503020204020204" pitchFamily="34" charset="-122"/>
                <a:cs typeface="+mj-cs"/>
              </a:defRPr>
            </a:lvl1pPr>
          </a:lstStyle>
          <a:p>
            <a:r>
              <a:rPr lang="zh-CN" altLang="en-US" sz="2800" b="1" kern="0" dirty="0">
                <a:latin typeface="微软雅黑" pitchFamily="34" charset="-122"/>
                <a:ea typeface="微软雅黑" pitchFamily="34" charset="-122"/>
                <a:sym typeface="Arial" pitchFamily="34" charset="0"/>
              </a:rPr>
              <a:t>目前在线教育的互动方式</a:t>
            </a:r>
            <a:endParaRPr lang="en-US" sz="2800" dirty="0"/>
          </a:p>
        </p:txBody>
      </p:sp>
      <p:sp>
        <p:nvSpPr>
          <p:cNvPr id="33" name="Rectangle 32">
            <a:extLst>
              <a:ext uri="{FF2B5EF4-FFF2-40B4-BE49-F238E27FC236}">
                <a16:creationId xmlns:a16="http://schemas.microsoft.com/office/drawing/2014/main" id="{5DF1ACE5-8029-4A25-86C8-EED822A964A4}"/>
              </a:ext>
            </a:extLst>
          </p:cNvPr>
          <p:cNvSpPr/>
          <p:nvPr/>
        </p:nvSpPr>
        <p:spPr>
          <a:xfrm>
            <a:off x="4148979" y="5175967"/>
            <a:ext cx="4493538" cy="461665"/>
          </a:xfrm>
          <a:prstGeom prst="rect">
            <a:avLst/>
          </a:prstGeom>
          <a:solidFill>
            <a:schemeClr val="accent4">
              <a:lumMod val="60000"/>
              <a:lumOff val="40000"/>
            </a:schemeClr>
          </a:solidFill>
        </p:spPr>
        <p:txBody>
          <a:bodyPr wrap="none">
            <a:spAutoFit/>
          </a:bodyPr>
          <a:lstStyle/>
          <a:p>
            <a:r>
              <a:rPr lang="zh-CN" altLang="en-US" sz="2400" b="1" dirty="0">
                <a:latin typeface="Microsoft YaHei" panose="020B0503020204020204" pitchFamily="34" charset="-122"/>
                <a:ea typeface="Microsoft YaHei" panose="020B0503020204020204" pitchFamily="34" charset="-122"/>
              </a:rPr>
              <a:t>缺点：单向沟通效率低，成本高</a:t>
            </a:r>
            <a:endParaRPr lang="en-US" altLang="zh-CN" sz="2400" b="1" dirty="0">
              <a:latin typeface="Microsoft YaHei" panose="020B0503020204020204" pitchFamily="34" charset="-122"/>
              <a:ea typeface="Microsoft YaHei" panose="020B0503020204020204" pitchFamily="34" charset="-122"/>
            </a:endParaRPr>
          </a:p>
        </p:txBody>
      </p:sp>
      <p:cxnSp>
        <p:nvCxnSpPr>
          <p:cNvPr id="36" name="Straight Connector 6">
            <a:extLst>
              <a:ext uri="{FF2B5EF4-FFF2-40B4-BE49-F238E27FC236}">
                <a16:creationId xmlns:a16="http://schemas.microsoft.com/office/drawing/2014/main" id="{4A7E127D-1F78-4D8E-A0A4-0D3002B6A06A}"/>
              </a:ext>
            </a:extLst>
          </p:cNvPr>
          <p:cNvCxnSpPr/>
          <p:nvPr/>
        </p:nvCxnSpPr>
        <p:spPr>
          <a:xfrm rot="5400000">
            <a:off x="10202554" y="3625343"/>
            <a:ext cx="314239" cy="1364"/>
          </a:xfrm>
          <a:prstGeom prst="line">
            <a:avLst/>
          </a:prstGeom>
          <a:ln w="19050">
            <a:solidFill>
              <a:schemeClr val="bg1">
                <a:lumMod val="6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7" name="Oval 14">
            <a:extLst>
              <a:ext uri="{FF2B5EF4-FFF2-40B4-BE49-F238E27FC236}">
                <a16:creationId xmlns:a16="http://schemas.microsoft.com/office/drawing/2014/main" id="{5219F4D4-6382-44A7-B610-FD6447DBEAA3}"/>
              </a:ext>
            </a:extLst>
          </p:cNvPr>
          <p:cNvSpPr/>
          <p:nvPr/>
        </p:nvSpPr>
        <p:spPr>
          <a:xfrm>
            <a:off x="10024238" y="2688252"/>
            <a:ext cx="717255" cy="717255"/>
          </a:xfrm>
          <a:prstGeom prst="ellipse">
            <a:avLst/>
          </a:prstGeom>
          <a:solidFill>
            <a:schemeClr val="accent6">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8" name="Oval 15">
            <a:extLst>
              <a:ext uri="{FF2B5EF4-FFF2-40B4-BE49-F238E27FC236}">
                <a16:creationId xmlns:a16="http://schemas.microsoft.com/office/drawing/2014/main" id="{B8583C21-5E7F-48F9-93F1-4B2D9C94CFA5}"/>
              </a:ext>
            </a:extLst>
          </p:cNvPr>
          <p:cNvSpPr/>
          <p:nvPr/>
        </p:nvSpPr>
        <p:spPr>
          <a:xfrm>
            <a:off x="10088265" y="2752279"/>
            <a:ext cx="589200" cy="5892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39" name="Rectangle 38">
            <a:extLst>
              <a:ext uri="{FF2B5EF4-FFF2-40B4-BE49-F238E27FC236}">
                <a16:creationId xmlns:a16="http://schemas.microsoft.com/office/drawing/2014/main" id="{15D3E099-68CC-42CC-B944-13DE20FF0FAB}"/>
              </a:ext>
            </a:extLst>
          </p:cNvPr>
          <p:cNvSpPr/>
          <p:nvPr/>
        </p:nvSpPr>
        <p:spPr>
          <a:xfrm>
            <a:off x="9185042" y="3677168"/>
            <a:ext cx="2236510" cy="584775"/>
          </a:xfrm>
          <a:prstGeom prst="rect">
            <a:avLst/>
          </a:prstGeom>
        </p:spPr>
        <p:txBody>
          <a:bodyPr wrap="square">
            <a:spAutoFit/>
          </a:bodyPr>
          <a:lstStyle/>
          <a:p>
            <a:r>
              <a:rPr lang="zh-CN" altLang="en-US" sz="3200" b="1" dirty="0">
                <a:latin typeface="Microsoft YaHei" panose="020B0503020204020204" pitchFamily="34" charset="-122"/>
                <a:ea typeface="Microsoft YaHei" panose="020B0503020204020204" pitchFamily="34" charset="-122"/>
              </a:rPr>
              <a:t>一对一教学</a:t>
            </a:r>
            <a:endParaRPr lang="en-US" sz="3200" b="1" dirty="0"/>
          </a:p>
        </p:txBody>
      </p:sp>
      <p:sp>
        <p:nvSpPr>
          <p:cNvPr id="44" name="Left Brace 43">
            <a:extLst>
              <a:ext uri="{FF2B5EF4-FFF2-40B4-BE49-F238E27FC236}">
                <a16:creationId xmlns:a16="http://schemas.microsoft.com/office/drawing/2014/main" id="{003D9B26-22CB-4820-B457-5A92B2578E00}"/>
              </a:ext>
            </a:extLst>
          </p:cNvPr>
          <p:cNvSpPr/>
          <p:nvPr/>
        </p:nvSpPr>
        <p:spPr>
          <a:xfrm rot="16200000">
            <a:off x="5914646" y="577588"/>
            <a:ext cx="512204" cy="8530055"/>
          </a:xfrm>
          <a:prstGeom prst="leftBrace">
            <a:avLst>
              <a:gd name="adj1" fmla="val 35253"/>
              <a:gd name="adj2" fmla="val 50170"/>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sz="1800">
              <a:solidFill>
                <a:srgbClr val="0070C0"/>
              </a:solidFill>
              <a:latin typeface="Microsoft YaHei" panose="020B0503020204020204" pitchFamily="34" charset="-122"/>
              <a:ea typeface="Microsoft YaHei" panose="020B0503020204020204" pitchFamily="34" charset="-122"/>
            </a:endParaRPr>
          </a:p>
        </p:txBody>
      </p:sp>
      <p:sp>
        <p:nvSpPr>
          <p:cNvPr id="48" name="TextBox 47">
            <a:extLst>
              <a:ext uri="{FF2B5EF4-FFF2-40B4-BE49-F238E27FC236}">
                <a16:creationId xmlns:a16="http://schemas.microsoft.com/office/drawing/2014/main" id="{200DF773-9256-45ED-A6A4-58009C9BFDFD}"/>
              </a:ext>
            </a:extLst>
          </p:cNvPr>
          <p:cNvSpPr txBox="1"/>
          <p:nvPr/>
        </p:nvSpPr>
        <p:spPr>
          <a:xfrm>
            <a:off x="8045618" y="4356626"/>
            <a:ext cx="1569660" cy="369332"/>
          </a:xfrm>
          <a:prstGeom prst="rect">
            <a:avLst/>
          </a:prstGeom>
          <a:noFill/>
        </p:spPr>
        <p:txBody>
          <a:bodyPr wrap="none" rtlCol="0">
            <a:spAutoFit/>
          </a:bodyPr>
          <a:lstStyle/>
          <a:p>
            <a:r>
              <a:rPr lang="zh-CN" altLang="en-US" sz="1800" dirty="0">
                <a:solidFill>
                  <a:srgbClr val="0070C0"/>
                </a:solidFill>
                <a:latin typeface="Microsoft YaHei" panose="020B0503020204020204" pitchFamily="34" charset="-122"/>
                <a:ea typeface="Microsoft YaHei" panose="020B0503020204020204" pitchFamily="34" charset="-122"/>
              </a:rPr>
              <a:t>扩展人数有限</a:t>
            </a:r>
            <a:endParaRPr lang="en-US" sz="1800" dirty="0">
              <a:solidFill>
                <a:srgbClr val="0070C0"/>
              </a:solidFill>
              <a:latin typeface="Microsoft YaHei" panose="020B0503020204020204" pitchFamily="34" charset="-122"/>
              <a:ea typeface="Microsoft YaHei" panose="020B0503020204020204" pitchFamily="34" charset="-122"/>
            </a:endParaRPr>
          </a:p>
        </p:txBody>
      </p:sp>
      <p:sp>
        <p:nvSpPr>
          <p:cNvPr id="49" name="TextBox 48">
            <a:extLst>
              <a:ext uri="{FF2B5EF4-FFF2-40B4-BE49-F238E27FC236}">
                <a16:creationId xmlns:a16="http://schemas.microsoft.com/office/drawing/2014/main" id="{55059A28-84FF-41F2-9E31-758AA7A0234F}"/>
              </a:ext>
            </a:extLst>
          </p:cNvPr>
          <p:cNvSpPr txBox="1"/>
          <p:nvPr/>
        </p:nvSpPr>
        <p:spPr>
          <a:xfrm>
            <a:off x="5091765" y="4349178"/>
            <a:ext cx="2031325" cy="369332"/>
          </a:xfrm>
          <a:prstGeom prst="rect">
            <a:avLst/>
          </a:prstGeom>
          <a:noFill/>
        </p:spPr>
        <p:txBody>
          <a:bodyPr wrap="none" rtlCol="0">
            <a:spAutoFit/>
          </a:bodyPr>
          <a:lstStyle/>
          <a:p>
            <a:r>
              <a:rPr lang="zh-CN" altLang="en-US" sz="1800" dirty="0">
                <a:solidFill>
                  <a:srgbClr val="0070C0"/>
                </a:solidFill>
                <a:latin typeface="Microsoft YaHei" panose="020B0503020204020204" pitchFamily="34" charset="-122"/>
                <a:ea typeface="Microsoft YaHei" panose="020B0503020204020204" pitchFamily="34" charset="-122"/>
              </a:rPr>
              <a:t>有效信息被难发觉</a:t>
            </a:r>
            <a:endParaRPr lang="en-US" sz="1800" dirty="0">
              <a:solidFill>
                <a:srgbClr val="0070C0"/>
              </a:solidFill>
              <a:latin typeface="Microsoft YaHei" panose="020B0503020204020204" pitchFamily="34" charset="-122"/>
              <a:ea typeface="Microsoft YaHei" panose="020B0503020204020204" pitchFamily="34" charset="-122"/>
            </a:endParaRPr>
          </a:p>
        </p:txBody>
      </p:sp>
      <p:sp>
        <p:nvSpPr>
          <p:cNvPr id="50" name="TextBox 49">
            <a:extLst>
              <a:ext uri="{FF2B5EF4-FFF2-40B4-BE49-F238E27FC236}">
                <a16:creationId xmlns:a16="http://schemas.microsoft.com/office/drawing/2014/main" id="{371BAEC8-CA94-42B8-8B71-F68AE00CDBD3}"/>
              </a:ext>
            </a:extLst>
          </p:cNvPr>
          <p:cNvSpPr txBox="1"/>
          <p:nvPr/>
        </p:nvSpPr>
        <p:spPr>
          <a:xfrm>
            <a:off x="2084597" y="4393842"/>
            <a:ext cx="2262158" cy="369332"/>
          </a:xfrm>
          <a:prstGeom prst="rect">
            <a:avLst/>
          </a:prstGeom>
          <a:noFill/>
        </p:spPr>
        <p:txBody>
          <a:bodyPr wrap="none" rtlCol="0">
            <a:spAutoFit/>
          </a:bodyPr>
          <a:lstStyle/>
          <a:p>
            <a:r>
              <a:rPr lang="zh-CN" altLang="en-US" sz="1800" dirty="0">
                <a:solidFill>
                  <a:srgbClr val="0070C0"/>
                </a:solidFill>
                <a:latin typeface="Microsoft YaHei" panose="020B0503020204020204" pitchFamily="34" charset="-122"/>
                <a:ea typeface="Microsoft YaHei" panose="020B0503020204020204" pitchFamily="34" charset="-122"/>
              </a:rPr>
              <a:t>千人一面的教学套路</a:t>
            </a:r>
            <a:endParaRPr lang="en-US" sz="1800" dirty="0">
              <a:solidFill>
                <a:srgbClr val="0070C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74558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Left Brace 94">
            <a:extLst>
              <a:ext uri="{FF2B5EF4-FFF2-40B4-BE49-F238E27FC236}">
                <a16:creationId xmlns:a16="http://schemas.microsoft.com/office/drawing/2014/main" id="{7CF39002-EC17-4F9C-AB4F-D4D05B08712F}"/>
              </a:ext>
            </a:extLst>
          </p:cNvPr>
          <p:cNvSpPr/>
          <p:nvPr/>
        </p:nvSpPr>
        <p:spPr>
          <a:xfrm>
            <a:off x="3582804" y="1459583"/>
            <a:ext cx="353408" cy="3134745"/>
          </a:xfrm>
          <a:prstGeom prst="leftBrace">
            <a:avLst>
              <a:gd name="adj1" fmla="val 14697"/>
              <a:gd name="adj2" fmla="val 50000"/>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grpSp>
        <p:nvGrpSpPr>
          <p:cNvPr id="84" name="Group 83">
            <a:extLst>
              <a:ext uri="{FF2B5EF4-FFF2-40B4-BE49-F238E27FC236}">
                <a16:creationId xmlns:a16="http://schemas.microsoft.com/office/drawing/2014/main" id="{285E8768-5A39-42C1-91F8-2A5C032AA6FE}"/>
              </a:ext>
            </a:extLst>
          </p:cNvPr>
          <p:cNvGrpSpPr/>
          <p:nvPr/>
        </p:nvGrpSpPr>
        <p:grpSpPr>
          <a:xfrm>
            <a:off x="93591" y="2249906"/>
            <a:ext cx="3470011" cy="1477302"/>
            <a:chOff x="7296783" y="3933266"/>
            <a:chExt cx="3634147" cy="1547180"/>
          </a:xfrm>
        </p:grpSpPr>
        <p:sp>
          <p:nvSpPr>
            <p:cNvPr id="83" name="Rectangle 82">
              <a:extLst>
                <a:ext uri="{FF2B5EF4-FFF2-40B4-BE49-F238E27FC236}">
                  <a16:creationId xmlns:a16="http://schemas.microsoft.com/office/drawing/2014/main" id="{9BE644AE-9599-4C08-860C-619A2EF831DC}"/>
                </a:ext>
              </a:extLst>
            </p:cNvPr>
            <p:cNvSpPr/>
            <p:nvPr/>
          </p:nvSpPr>
          <p:spPr>
            <a:xfrm>
              <a:off x="9899890" y="4058943"/>
              <a:ext cx="1031040" cy="1274123"/>
            </a:xfrm>
            <a:prstGeom prst="rect">
              <a:avLst/>
            </a:prstGeom>
            <a:solidFill>
              <a:srgbClr val="0303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图片 6">
              <a:extLst>
                <a:ext uri="{FF2B5EF4-FFF2-40B4-BE49-F238E27FC236}">
                  <a16:creationId xmlns:a16="http://schemas.microsoft.com/office/drawing/2014/main" id="{CD92EE67-503A-4A09-8F70-C31FD1F014E9}"/>
                </a:ext>
              </a:extLst>
            </p:cNvPr>
            <p:cNvPicPr>
              <a:picLocks noChangeAspect="1"/>
            </p:cNvPicPr>
            <p:nvPr/>
          </p:nvPicPr>
          <p:blipFill>
            <a:blip r:embed="rId3"/>
            <a:stretch>
              <a:fillRect/>
            </a:stretch>
          </p:blipFill>
          <p:spPr>
            <a:xfrm>
              <a:off x="7296783" y="4058944"/>
              <a:ext cx="2105353" cy="1272689"/>
            </a:xfrm>
            <a:prstGeom prst="rect">
              <a:avLst/>
            </a:prstGeom>
          </p:spPr>
        </p:pic>
        <p:pic>
          <p:nvPicPr>
            <p:cNvPr id="80" name="Picture 79">
              <a:extLst>
                <a:ext uri="{FF2B5EF4-FFF2-40B4-BE49-F238E27FC236}">
                  <a16:creationId xmlns:a16="http://schemas.microsoft.com/office/drawing/2014/main" id="{0623358C-B9EB-47EE-A392-FA8CB1A27292}"/>
                </a:ext>
              </a:extLst>
            </p:cNvPr>
            <p:cNvPicPr>
              <a:picLocks noChangeAspect="1"/>
            </p:cNvPicPr>
            <p:nvPr/>
          </p:nvPicPr>
          <p:blipFill>
            <a:blip r:embed="rId4"/>
            <a:stretch>
              <a:fillRect/>
            </a:stretch>
          </p:blipFill>
          <p:spPr>
            <a:xfrm>
              <a:off x="9402138" y="3933266"/>
              <a:ext cx="497752" cy="1547180"/>
            </a:xfrm>
            <a:prstGeom prst="rect">
              <a:avLst/>
            </a:prstGeom>
          </p:spPr>
        </p:pic>
        <p:pic>
          <p:nvPicPr>
            <p:cNvPr id="81" name="Picture 80">
              <a:extLst>
                <a:ext uri="{FF2B5EF4-FFF2-40B4-BE49-F238E27FC236}">
                  <a16:creationId xmlns:a16="http://schemas.microsoft.com/office/drawing/2014/main" id="{7EF953FC-EE1A-4CEA-A0C4-9D2B4A48EAD8}"/>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Lst>
            </a:blip>
            <a:stretch>
              <a:fillRect/>
            </a:stretch>
          </p:blipFill>
          <p:spPr>
            <a:xfrm>
              <a:off x="10062383" y="4076272"/>
              <a:ext cx="667866" cy="689344"/>
            </a:xfrm>
            <a:prstGeom prst="ellipse">
              <a:avLst/>
            </a:prstGeom>
            <a:ln>
              <a:noFill/>
            </a:ln>
            <a:effectLst/>
          </p:spPr>
        </p:pic>
        <p:sp>
          <p:nvSpPr>
            <p:cNvPr id="82" name="TextBox 81">
              <a:extLst>
                <a:ext uri="{FF2B5EF4-FFF2-40B4-BE49-F238E27FC236}">
                  <a16:creationId xmlns:a16="http://schemas.microsoft.com/office/drawing/2014/main" id="{98E64C6A-5155-4849-813E-6F5F1FCE8FA5}"/>
                </a:ext>
              </a:extLst>
            </p:cNvPr>
            <p:cNvSpPr txBox="1"/>
            <p:nvPr/>
          </p:nvSpPr>
          <p:spPr>
            <a:xfrm>
              <a:off x="9996207" y="4854315"/>
              <a:ext cx="800219" cy="461665"/>
            </a:xfrm>
            <a:prstGeom prst="rect">
              <a:avLst/>
            </a:prstGeom>
            <a:noFill/>
          </p:spPr>
          <p:txBody>
            <a:bodyPr wrap="none" rtlCol="0">
              <a:spAutoFit/>
            </a:bodyPr>
            <a:lstStyle/>
            <a:p>
              <a:r>
                <a:rPr lang="zh-CN" altLang="en-US" sz="1200" dirty="0">
                  <a:solidFill>
                    <a:srgbClr val="03DEDF"/>
                  </a:solidFill>
                  <a:latin typeface="+mj-lt"/>
                  <a:ea typeface="Microsoft YaHei" panose="020B0503020204020204" pitchFamily="34" charset="-122"/>
                  <a:cs typeface="Segoe UI" panose="020B0502040204020203" pitchFamily="34" charset="0"/>
                </a:rPr>
                <a:t>肢体运动</a:t>
              </a:r>
              <a:endParaRPr lang="en-US" altLang="zh-CN" sz="1200" dirty="0">
                <a:solidFill>
                  <a:srgbClr val="03DEDF"/>
                </a:solidFill>
                <a:latin typeface="+mj-lt"/>
                <a:ea typeface="Microsoft YaHei" panose="020B0503020204020204" pitchFamily="34" charset="-122"/>
                <a:cs typeface="Segoe UI" panose="020B0502040204020203" pitchFamily="34" charset="0"/>
              </a:endParaRPr>
            </a:p>
            <a:p>
              <a:r>
                <a:rPr lang="zh-CN" altLang="en-US" sz="1200" dirty="0">
                  <a:solidFill>
                    <a:srgbClr val="03DEDF"/>
                  </a:solidFill>
                  <a:latin typeface="+mj-lt"/>
                  <a:ea typeface="Microsoft YaHei" panose="020B0503020204020204" pitchFamily="34" charset="-122"/>
                  <a:cs typeface="Segoe UI" panose="020B0502040204020203" pitchFamily="34" charset="0"/>
                </a:rPr>
                <a:t>实时跟踪</a:t>
              </a:r>
              <a:endParaRPr lang="en-US" sz="1200" dirty="0">
                <a:solidFill>
                  <a:srgbClr val="03DEDF"/>
                </a:solidFill>
                <a:latin typeface="+mj-lt"/>
                <a:ea typeface="Microsoft YaHei" panose="020B0503020204020204" pitchFamily="34" charset="-122"/>
                <a:cs typeface="Segoe UI" panose="020B0502040204020203" pitchFamily="34" charset="0"/>
              </a:endParaRPr>
            </a:p>
          </p:txBody>
        </p:sp>
      </p:grpSp>
      <p:pic>
        <p:nvPicPr>
          <p:cNvPr id="7168" name="Picture 7167">
            <a:extLst>
              <a:ext uri="{FF2B5EF4-FFF2-40B4-BE49-F238E27FC236}">
                <a16:creationId xmlns:a16="http://schemas.microsoft.com/office/drawing/2014/main" id="{CE256A20-1152-453E-8C2C-89E66569755F}"/>
              </a:ext>
            </a:extLst>
          </p:cNvPr>
          <p:cNvPicPr>
            <a:picLocks noChangeAspect="1"/>
          </p:cNvPicPr>
          <p:nvPr/>
        </p:nvPicPr>
        <p:blipFill>
          <a:blip r:embed="rId7"/>
          <a:stretch>
            <a:fillRect/>
          </a:stretch>
        </p:blipFill>
        <p:spPr>
          <a:xfrm>
            <a:off x="4045625" y="3925174"/>
            <a:ext cx="970316" cy="958765"/>
          </a:xfrm>
          <a:prstGeom prst="rect">
            <a:avLst/>
          </a:prstGeom>
          <a:ln w="19050" cap="sq">
            <a:solidFill>
              <a:srgbClr val="FF0000"/>
            </a:solidFill>
            <a:prstDash val="solid"/>
            <a:miter lim="800000"/>
          </a:ln>
          <a:effectLst>
            <a:outerShdw blurRad="50800" dist="38100" dir="2700000" algn="tl" rotWithShape="0">
              <a:srgbClr val="000000">
                <a:alpha val="43000"/>
              </a:srgbClr>
            </a:outerShdw>
          </a:effectLst>
        </p:spPr>
      </p:pic>
      <p:pic>
        <p:nvPicPr>
          <p:cNvPr id="7169" name="Picture 7168">
            <a:extLst>
              <a:ext uri="{FF2B5EF4-FFF2-40B4-BE49-F238E27FC236}">
                <a16:creationId xmlns:a16="http://schemas.microsoft.com/office/drawing/2014/main" id="{DA978B46-1311-4E44-8C85-1E83D9692A39}"/>
              </a:ext>
            </a:extLst>
          </p:cNvPr>
          <p:cNvPicPr>
            <a:picLocks noChangeAspect="1"/>
          </p:cNvPicPr>
          <p:nvPr/>
        </p:nvPicPr>
        <p:blipFill>
          <a:blip r:embed="rId8"/>
          <a:stretch>
            <a:fillRect/>
          </a:stretch>
        </p:blipFill>
        <p:spPr>
          <a:xfrm>
            <a:off x="4053400" y="1311478"/>
            <a:ext cx="897228" cy="907541"/>
          </a:xfrm>
          <a:prstGeom prst="rect">
            <a:avLst/>
          </a:prstGeom>
          <a:ln w="19050" cap="sq">
            <a:solidFill>
              <a:srgbClr val="FF0000"/>
            </a:solidFill>
            <a:prstDash val="solid"/>
            <a:miter lim="800000"/>
          </a:ln>
          <a:effectLst>
            <a:outerShdw blurRad="50800" dist="38100" dir="2700000" algn="tl" rotWithShape="0">
              <a:srgbClr val="000000">
                <a:alpha val="43000"/>
              </a:srgbClr>
            </a:outerShdw>
          </a:effectLst>
        </p:spPr>
      </p:pic>
      <p:pic>
        <p:nvPicPr>
          <p:cNvPr id="7171" name="Picture 7170">
            <a:extLst>
              <a:ext uri="{FF2B5EF4-FFF2-40B4-BE49-F238E27FC236}">
                <a16:creationId xmlns:a16="http://schemas.microsoft.com/office/drawing/2014/main" id="{35FD81FC-5C63-44E2-8599-79716848F1BA}"/>
              </a:ext>
            </a:extLst>
          </p:cNvPr>
          <p:cNvPicPr>
            <a:picLocks noChangeAspect="1"/>
          </p:cNvPicPr>
          <p:nvPr/>
        </p:nvPicPr>
        <p:blipFill rotWithShape="1">
          <a:blip r:embed="rId9"/>
          <a:srcRect t="6488" r="4872"/>
          <a:stretch/>
        </p:blipFill>
        <p:spPr>
          <a:xfrm>
            <a:off x="5486237" y="1300287"/>
            <a:ext cx="937534" cy="907541"/>
          </a:xfrm>
          <a:prstGeom prst="rect">
            <a:avLst/>
          </a:prstGeom>
          <a:ln w="19050" cap="sq">
            <a:solidFill>
              <a:srgbClr val="FF0000"/>
            </a:solidFill>
            <a:prstDash val="solid"/>
            <a:miter lim="800000"/>
          </a:ln>
          <a:effectLst>
            <a:outerShdw blurRad="50800" dist="38100" dir="2700000" algn="tl" rotWithShape="0">
              <a:srgbClr val="000000">
                <a:alpha val="43000"/>
              </a:srgbClr>
            </a:outerShdw>
          </a:effectLst>
        </p:spPr>
      </p:pic>
      <p:pic>
        <p:nvPicPr>
          <p:cNvPr id="7172" name="Picture 7171">
            <a:extLst>
              <a:ext uri="{FF2B5EF4-FFF2-40B4-BE49-F238E27FC236}">
                <a16:creationId xmlns:a16="http://schemas.microsoft.com/office/drawing/2014/main" id="{7FB97C58-FC51-4A46-8114-234C55E23327}"/>
              </a:ext>
            </a:extLst>
          </p:cNvPr>
          <p:cNvPicPr>
            <a:picLocks noChangeAspect="1"/>
          </p:cNvPicPr>
          <p:nvPr/>
        </p:nvPicPr>
        <p:blipFill>
          <a:blip r:embed="rId10"/>
          <a:stretch>
            <a:fillRect/>
          </a:stretch>
        </p:blipFill>
        <p:spPr>
          <a:xfrm>
            <a:off x="4037546" y="2519290"/>
            <a:ext cx="944148" cy="908112"/>
          </a:xfrm>
          <a:prstGeom prst="rect">
            <a:avLst/>
          </a:prstGeom>
          <a:ln w="19050" cap="sq">
            <a:solidFill>
              <a:srgbClr val="FF0000"/>
            </a:solidFill>
            <a:prstDash val="solid"/>
            <a:miter lim="800000"/>
          </a:ln>
          <a:effectLst>
            <a:outerShdw blurRad="50800" dist="38100" dir="2700000" algn="tl" rotWithShape="0">
              <a:srgbClr val="000000">
                <a:alpha val="43000"/>
              </a:srgbClr>
            </a:outerShdw>
          </a:effectLst>
        </p:spPr>
      </p:pic>
      <p:pic>
        <p:nvPicPr>
          <p:cNvPr id="7173" name="Picture 7172">
            <a:extLst>
              <a:ext uri="{FF2B5EF4-FFF2-40B4-BE49-F238E27FC236}">
                <a16:creationId xmlns:a16="http://schemas.microsoft.com/office/drawing/2014/main" id="{BE0106DA-CD39-4F05-9CB7-03AEF7D94E6A}"/>
              </a:ext>
            </a:extLst>
          </p:cNvPr>
          <p:cNvPicPr>
            <a:picLocks noChangeAspect="1"/>
          </p:cNvPicPr>
          <p:nvPr/>
        </p:nvPicPr>
        <p:blipFill>
          <a:blip r:embed="rId11"/>
          <a:stretch>
            <a:fillRect/>
          </a:stretch>
        </p:blipFill>
        <p:spPr>
          <a:xfrm>
            <a:off x="5501861" y="2522946"/>
            <a:ext cx="934569" cy="934569"/>
          </a:xfrm>
          <a:prstGeom prst="rect">
            <a:avLst/>
          </a:prstGeom>
          <a:ln w="19050" cap="sq">
            <a:solidFill>
              <a:srgbClr val="FF0000"/>
            </a:solidFill>
            <a:prstDash val="solid"/>
            <a:miter lim="800000"/>
          </a:ln>
          <a:effectLst>
            <a:outerShdw blurRad="50800" dist="38100" dir="2700000" algn="tl" rotWithShape="0">
              <a:srgbClr val="000000">
                <a:alpha val="43000"/>
              </a:srgbClr>
            </a:outerShdw>
          </a:effectLst>
        </p:spPr>
      </p:pic>
      <p:pic>
        <p:nvPicPr>
          <p:cNvPr id="7174" name="Picture 7173">
            <a:extLst>
              <a:ext uri="{FF2B5EF4-FFF2-40B4-BE49-F238E27FC236}">
                <a16:creationId xmlns:a16="http://schemas.microsoft.com/office/drawing/2014/main" id="{31317D72-9691-4763-B961-139476E55419}"/>
              </a:ext>
            </a:extLst>
          </p:cNvPr>
          <p:cNvPicPr>
            <a:picLocks noChangeAspect="1"/>
          </p:cNvPicPr>
          <p:nvPr/>
        </p:nvPicPr>
        <p:blipFill>
          <a:blip r:embed="rId12"/>
          <a:stretch>
            <a:fillRect/>
          </a:stretch>
        </p:blipFill>
        <p:spPr>
          <a:xfrm>
            <a:off x="5470604" y="3951925"/>
            <a:ext cx="949407" cy="972753"/>
          </a:xfrm>
          <a:prstGeom prst="rect">
            <a:avLst/>
          </a:prstGeom>
          <a:ln w="19050" cap="sq">
            <a:solidFill>
              <a:srgbClr val="FF0000"/>
            </a:solidFill>
            <a:prstDash val="solid"/>
            <a:miter lim="800000"/>
          </a:ln>
          <a:effectLst>
            <a:outerShdw blurRad="50800" dist="38100" dir="2700000" algn="tl" rotWithShape="0">
              <a:srgbClr val="000000">
                <a:alpha val="43000"/>
              </a:srgbClr>
            </a:outerShdw>
          </a:effectLst>
        </p:spPr>
      </p:pic>
      <p:sp>
        <p:nvSpPr>
          <p:cNvPr id="7176" name="TextBox 7175">
            <a:extLst>
              <a:ext uri="{FF2B5EF4-FFF2-40B4-BE49-F238E27FC236}">
                <a16:creationId xmlns:a16="http://schemas.microsoft.com/office/drawing/2014/main" id="{E24C7FF0-661F-4F13-81C9-82E4595CF4BB}"/>
              </a:ext>
            </a:extLst>
          </p:cNvPr>
          <p:cNvSpPr txBox="1"/>
          <p:nvPr/>
        </p:nvSpPr>
        <p:spPr>
          <a:xfrm>
            <a:off x="4273868" y="819460"/>
            <a:ext cx="1954381" cy="358111"/>
          </a:xfrm>
          <a:prstGeom prst="rect">
            <a:avLst/>
          </a:prstGeom>
          <a:solidFill>
            <a:schemeClr val="bg2"/>
          </a:solidFill>
        </p:spPr>
        <p:txBody>
          <a:bodyPr wrap="none" rtlCol="0">
            <a:spAutoFit/>
          </a:bodyPr>
          <a:lstStyle/>
          <a:p>
            <a:r>
              <a:rPr lang="zh-CN" altLang="en-US" b="1" dirty="0">
                <a:latin typeface="Microsoft YaHei" panose="020B0503020204020204" pitchFamily="34" charset="-122"/>
                <a:ea typeface="Microsoft YaHei" panose="020B0503020204020204" pitchFamily="34" charset="-122"/>
              </a:rPr>
              <a:t>学生实时表情示例</a:t>
            </a:r>
            <a:endParaRPr lang="en-US" b="1" dirty="0">
              <a:latin typeface="Microsoft YaHei" panose="020B0503020204020204" pitchFamily="34" charset="-122"/>
              <a:ea typeface="Microsoft YaHei" panose="020B0503020204020204" pitchFamily="34" charset="-122"/>
            </a:endParaRPr>
          </a:p>
        </p:txBody>
      </p:sp>
      <p:sp>
        <p:nvSpPr>
          <p:cNvPr id="105" name="TextBox 104">
            <a:extLst>
              <a:ext uri="{FF2B5EF4-FFF2-40B4-BE49-F238E27FC236}">
                <a16:creationId xmlns:a16="http://schemas.microsoft.com/office/drawing/2014/main" id="{5618570C-475F-4D7C-9F14-EEDD44B43DF1}"/>
              </a:ext>
            </a:extLst>
          </p:cNvPr>
          <p:cNvSpPr txBox="1"/>
          <p:nvPr/>
        </p:nvSpPr>
        <p:spPr>
          <a:xfrm>
            <a:off x="7148076" y="819459"/>
            <a:ext cx="1511952" cy="358111"/>
          </a:xfrm>
          <a:prstGeom prst="rect">
            <a:avLst/>
          </a:prstGeom>
          <a:solidFill>
            <a:schemeClr val="bg2"/>
          </a:solidFill>
        </p:spPr>
        <p:txBody>
          <a:bodyPr wrap="none" rtlCol="0">
            <a:spAutoFit/>
          </a:bodyPr>
          <a:lstStyle/>
          <a:p>
            <a:r>
              <a:rPr lang="zh-CN" altLang="en-US" b="1" dirty="0">
                <a:latin typeface="Microsoft YaHei" panose="020B0503020204020204" pitchFamily="34" charset="-122"/>
                <a:ea typeface="Microsoft YaHei" panose="020B0503020204020204" pitchFamily="34" charset="-122"/>
              </a:rPr>
              <a:t>肢体表情检测</a:t>
            </a:r>
            <a:endParaRPr lang="en-US" b="1" dirty="0">
              <a:latin typeface="Microsoft YaHei" panose="020B0503020204020204" pitchFamily="34" charset="-122"/>
              <a:ea typeface="Microsoft YaHei" panose="020B0503020204020204" pitchFamily="34" charset="-122"/>
            </a:endParaRPr>
          </a:p>
        </p:txBody>
      </p:sp>
      <p:sp>
        <p:nvSpPr>
          <p:cNvPr id="106" name="TextBox 105">
            <a:extLst>
              <a:ext uri="{FF2B5EF4-FFF2-40B4-BE49-F238E27FC236}">
                <a16:creationId xmlns:a16="http://schemas.microsoft.com/office/drawing/2014/main" id="{08C7ACE3-EF61-4505-BD4D-99F30D60720C}"/>
              </a:ext>
            </a:extLst>
          </p:cNvPr>
          <p:cNvSpPr txBox="1"/>
          <p:nvPr/>
        </p:nvSpPr>
        <p:spPr>
          <a:xfrm>
            <a:off x="9460060" y="828704"/>
            <a:ext cx="1107996" cy="369332"/>
          </a:xfrm>
          <a:prstGeom prst="rect">
            <a:avLst/>
          </a:prstGeom>
          <a:solidFill>
            <a:schemeClr val="bg2"/>
          </a:solidFill>
        </p:spPr>
        <p:txBody>
          <a:bodyPr wrap="none" rtlCol="0">
            <a:spAutoFit/>
          </a:bodyPr>
          <a:lstStyle/>
          <a:p>
            <a:r>
              <a:rPr lang="zh-CN" altLang="en-US" sz="1800" b="1" dirty="0">
                <a:latin typeface="Microsoft YaHei" panose="020B0503020204020204" pitchFamily="34" charset="-122"/>
                <a:ea typeface="Microsoft YaHei" panose="020B0503020204020204" pitchFamily="34" charset="-122"/>
              </a:rPr>
              <a:t>状态分析</a:t>
            </a:r>
            <a:endParaRPr lang="en-US" sz="1800" b="1" dirty="0">
              <a:latin typeface="Microsoft YaHei" panose="020B0503020204020204" pitchFamily="34" charset="-122"/>
              <a:ea typeface="Microsoft YaHei" panose="020B0503020204020204" pitchFamily="34" charset="-122"/>
            </a:endParaRPr>
          </a:p>
        </p:txBody>
      </p:sp>
      <p:sp>
        <p:nvSpPr>
          <p:cNvPr id="108" name="TextBox 107">
            <a:extLst>
              <a:ext uri="{FF2B5EF4-FFF2-40B4-BE49-F238E27FC236}">
                <a16:creationId xmlns:a16="http://schemas.microsoft.com/office/drawing/2014/main" id="{6017E664-5B13-4F38-9821-01FDC943BDD7}"/>
              </a:ext>
            </a:extLst>
          </p:cNvPr>
          <p:cNvSpPr txBox="1"/>
          <p:nvPr/>
        </p:nvSpPr>
        <p:spPr>
          <a:xfrm>
            <a:off x="7093575" y="1458349"/>
            <a:ext cx="1620957" cy="584775"/>
          </a:xfrm>
          <a:prstGeom prst="rect">
            <a:avLst/>
          </a:prstGeom>
          <a:noFill/>
        </p:spPr>
        <p:txBody>
          <a:bodyPr wrap="none" rtlCol="0">
            <a:spAutoFit/>
          </a:bodyPr>
          <a:lstStyle/>
          <a:p>
            <a:r>
              <a:rPr lang="zh-CN" altLang="en-US" sz="1600" dirty="0">
                <a:latin typeface="Microsoft YaHei" panose="020B0503020204020204" pitchFamily="34" charset="-122"/>
                <a:ea typeface="Microsoft YaHei" panose="020B0503020204020204" pitchFamily="34" charset="-122"/>
              </a:rPr>
              <a:t>面部：眼神专注</a:t>
            </a:r>
            <a:endParaRPr lang="en-US" altLang="zh-CN" sz="1600" dirty="0">
              <a:latin typeface="Microsoft YaHei" panose="020B0503020204020204" pitchFamily="34" charset="-122"/>
              <a:ea typeface="Microsoft YaHei" panose="020B0503020204020204" pitchFamily="34" charset="-122"/>
            </a:endParaRPr>
          </a:p>
          <a:p>
            <a:r>
              <a:rPr lang="zh-CN" altLang="en-US" sz="1600" dirty="0">
                <a:latin typeface="Microsoft YaHei" panose="020B0503020204020204" pitchFamily="34" charset="-122"/>
                <a:ea typeface="Microsoft YaHei" panose="020B0503020204020204" pitchFamily="34" charset="-122"/>
              </a:rPr>
              <a:t>肢体：举手</a:t>
            </a:r>
            <a:endParaRPr lang="en-US" sz="1600" dirty="0">
              <a:latin typeface="Microsoft YaHei" panose="020B0503020204020204" pitchFamily="34" charset="-122"/>
              <a:ea typeface="Microsoft YaHei" panose="020B0503020204020204" pitchFamily="34" charset="-122"/>
            </a:endParaRPr>
          </a:p>
        </p:txBody>
      </p:sp>
      <p:sp>
        <p:nvSpPr>
          <p:cNvPr id="109" name="TextBox 108">
            <a:extLst>
              <a:ext uri="{FF2B5EF4-FFF2-40B4-BE49-F238E27FC236}">
                <a16:creationId xmlns:a16="http://schemas.microsoft.com/office/drawing/2014/main" id="{5DE6EFDD-B840-422C-A221-B45382063FE8}"/>
              </a:ext>
            </a:extLst>
          </p:cNvPr>
          <p:cNvSpPr txBox="1"/>
          <p:nvPr/>
        </p:nvSpPr>
        <p:spPr>
          <a:xfrm>
            <a:off x="7129859" y="2830382"/>
            <a:ext cx="1620957" cy="584775"/>
          </a:xfrm>
          <a:prstGeom prst="rect">
            <a:avLst/>
          </a:prstGeom>
          <a:noFill/>
        </p:spPr>
        <p:txBody>
          <a:bodyPr wrap="none" rtlCol="0">
            <a:spAutoFit/>
          </a:bodyPr>
          <a:lstStyle/>
          <a:p>
            <a:r>
              <a:rPr lang="zh-CN" altLang="en-US" sz="1600" dirty="0">
                <a:latin typeface="Microsoft YaHei" panose="020B0503020204020204" pitchFamily="34" charset="-122"/>
                <a:ea typeface="Microsoft YaHei" panose="020B0503020204020204" pitchFamily="34" charset="-122"/>
              </a:rPr>
              <a:t>面部：偏离中心</a:t>
            </a:r>
            <a:endParaRPr lang="en-US" altLang="zh-CN" sz="1600" dirty="0">
              <a:latin typeface="Microsoft YaHei" panose="020B0503020204020204" pitchFamily="34" charset="-122"/>
              <a:ea typeface="Microsoft YaHei" panose="020B0503020204020204" pitchFamily="34" charset="-122"/>
            </a:endParaRPr>
          </a:p>
          <a:p>
            <a:r>
              <a:rPr lang="zh-CN" altLang="en-US" sz="1600" dirty="0">
                <a:latin typeface="Microsoft YaHei" panose="020B0503020204020204" pitchFamily="34" charset="-122"/>
                <a:ea typeface="Microsoft YaHei" panose="020B0503020204020204" pitchFamily="34" charset="-122"/>
              </a:rPr>
              <a:t>肢体：托腮</a:t>
            </a:r>
            <a:endParaRPr lang="en-US" sz="1600" dirty="0">
              <a:latin typeface="Microsoft YaHei" panose="020B0503020204020204" pitchFamily="34" charset="-122"/>
              <a:ea typeface="Microsoft YaHei" panose="020B0503020204020204" pitchFamily="34" charset="-122"/>
            </a:endParaRPr>
          </a:p>
        </p:txBody>
      </p:sp>
      <p:sp>
        <p:nvSpPr>
          <p:cNvPr id="110" name="TextBox 109">
            <a:extLst>
              <a:ext uri="{FF2B5EF4-FFF2-40B4-BE49-F238E27FC236}">
                <a16:creationId xmlns:a16="http://schemas.microsoft.com/office/drawing/2014/main" id="{CA09CB46-804C-4047-90ED-926A5C191A2B}"/>
              </a:ext>
            </a:extLst>
          </p:cNvPr>
          <p:cNvSpPr txBox="1"/>
          <p:nvPr/>
        </p:nvSpPr>
        <p:spPr>
          <a:xfrm>
            <a:off x="7072315" y="4031999"/>
            <a:ext cx="2031325" cy="584775"/>
          </a:xfrm>
          <a:prstGeom prst="rect">
            <a:avLst/>
          </a:prstGeom>
          <a:noFill/>
        </p:spPr>
        <p:txBody>
          <a:bodyPr wrap="none" rtlCol="0">
            <a:spAutoFit/>
          </a:bodyPr>
          <a:lstStyle/>
          <a:p>
            <a:r>
              <a:rPr lang="zh-CN" altLang="en-US" sz="1600" dirty="0">
                <a:latin typeface="Microsoft YaHei" panose="020B0503020204020204" pitchFamily="34" charset="-122"/>
                <a:ea typeface="Microsoft YaHei" panose="020B0503020204020204" pitchFamily="34" charset="-122"/>
              </a:rPr>
              <a:t>面部：无法检测眼球</a:t>
            </a:r>
            <a:endParaRPr lang="en-US" altLang="zh-CN" sz="1600" dirty="0">
              <a:latin typeface="Microsoft YaHei" panose="020B0503020204020204" pitchFamily="34" charset="-122"/>
              <a:ea typeface="Microsoft YaHei" panose="020B0503020204020204" pitchFamily="34" charset="-122"/>
            </a:endParaRPr>
          </a:p>
          <a:p>
            <a:r>
              <a:rPr lang="zh-CN" altLang="en-US" sz="1600" dirty="0">
                <a:latin typeface="Microsoft YaHei" panose="020B0503020204020204" pitchFamily="34" charset="-122"/>
                <a:ea typeface="Microsoft YaHei" panose="020B0503020204020204" pitchFamily="34" charset="-122"/>
              </a:rPr>
              <a:t>肢体：</a:t>
            </a:r>
            <a:endParaRPr lang="en-US" sz="1600" dirty="0">
              <a:latin typeface="Microsoft YaHei" panose="020B0503020204020204" pitchFamily="34" charset="-122"/>
              <a:ea typeface="Microsoft YaHei" panose="020B0503020204020204" pitchFamily="34" charset="-122"/>
            </a:endParaRPr>
          </a:p>
        </p:txBody>
      </p:sp>
      <p:sp>
        <p:nvSpPr>
          <p:cNvPr id="111" name="TextBox 110">
            <a:extLst>
              <a:ext uri="{FF2B5EF4-FFF2-40B4-BE49-F238E27FC236}">
                <a16:creationId xmlns:a16="http://schemas.microsoft.com/office/drawing/2014/main" id="{96DFD762-B537-49EA-B336-BC4F72AD68C0}"/>
              </a:ext>
            </a:extLst>
          </p:cNvPr>
          <p:cNvSpPr txBox="1"/>
          <p:nvPr/>
        </p:nvSpPr>
        <p:spPr>
          <a:xfrm>
            <a:off x="9765146" y="1556891"/>
            <a:ext cx="697627" cy="400110"/>
          </a:xfrm>
          <a:prstGeom prst="rect">
            <a:avLst/>
          </a:prstGeom>
          <a:noFill/>
        </p:spPr>
        <p:txBody>
          <a:bodyPr wrap="none" rtlCol="0">
            <a:spAutoFit/>
          </a:bodyPr>
          <a:lstStyle/>
          <a:p>
            <a:r>
              <a:rPr lang="zh-CN" altLang="en-US" sz="2000" b="1" dirty="0">
                <a:latin typeface="Microsoft YaHei" panose="020B0503020204020204" pitchFamily="34" charset="-122"/>
                <a:ea typeface="Microsoft YaHei" panose="020B0503020204020204" pitchFamily="34" charset="-122"/>
              </a:rPr>
              <a:t>专注</a:t>
            </a:r>
            <a:endParaRPr lang="en-US" sz="2000" b="1" dirty="0">
              <a:latin typeface="Microsoft YaHei" panose="020B0503020204020204" pitchFamily="34" charset="-122"/>
              <a:ea typeface="Microsoft YaHei" panose="020B0503020204020204" pitchFamily="34" charset="-122"/>
            </a:endParaRPr>
          </a:p>
        </p:txBody>
      </p:sp>
      <p:sp>
        <p:nvSpPr>
          <p:cNvPr id="112" name="TextBox 111">
            <a:extLst>
              <a:ext uri="{FF2B5EF4-FFF2-40B4-BE49-F238E27FC236}">
                <a16:creationId xmlns:a16="http://schemas.microsoft.com/office/drawing/2014/main" id="{86D9A583-D977-4005-8DE8-512B33EE29FD}"/>
              </a:ext>
            </a:extLst>
          </p:cNvPr>
          <p:cNvSpPr txBox="1"/>
          <p:nvPr/>
        </p:nvSpPr>
        <p:spPr>
          <a:xfrm>
            <a:off x="9787786" y="2865553"/>
            <a:ext cx="697627" cy="400110"/>
          </a:xfrm>
          <a:prstGeom prst="rect">
            <a:avLst/>
          </a:prstGeom>
          <a:noFill/>
        </p:spPr>
        <p:txBody>
          <a:bodyPr wrap="none" rtlCol="0">
            <a:spAutoFit/>
          </a:bodyPr>
          <a:lstStyle/>
          <a:p>
            <a:r>
              <a:rPr lang="zh-CN" altLang="en-US" sz="2000" b="1" dirty="0">
                <a:latin typeface="Microsoft YaHei" panose="020B0503020204020204" pitchFamily="34" charset="-122"/>
                <a:ea typeface="Microsoft YaHei" panose="020B0503020204020204" pitchFamily="34" charset="-122"/>
              </a:rPr>
              <a:t>分心</a:t>
            </a:r>
            <a:endParaRPr lang="en-US" sz="2000" b="1" dirty="0">
              <a:latin typeface="Microsoft YaHei" panose="020B0503020204020204" pitchFamily="34" charset="-122"/>
              <a:ea typeface="Microsoft YaHei" panose="020B0503020204020204" pitchFamily="34" charset="-122"/>
            </a:endParaRPr>
          </a:p>
        </p:txBody>
      </p:sp>
      <p:sp>
        <p:nvSpPr>
          <p:cNvPr id="113" name="TextBox 112">
            <a:extLst>
              <a:ext uri="{FF2B5EF4-FFF2-40B4-BE49-F238E27FC236}">
                <a16:creationId xmlns:a16="http://schemas.microsoft.com/office/drawing/2014/main" id="{D7F3E1F5-1854-429C-905B-06DDBCCD3344}"/>
              </a:ext>
            </a:extLst>
          </p:cNvPr>
          <p:cNvSpPr txBox="1"/>
          <p:nvPr/>
        </p:nvSpPr>
        <p:spPr>
          <a:xfrm>
            <a:off x="9765147" y="4124330"/>
            <a:ext cx="697627" cy="400110"/>
          </a:xfrm>
          <a:prstGeom prst="rect">
            <a:avLst/>
          </a:prstGeom>
          <a:noFill/>
        </p:spPr>
        <p:txBody>
          <a:bodyPr wrap="none" rtlCol="0">
            <a:spAutoFit/>
          </a:bodyPr>
          <a:lstStyle/>
          <a:p>
            <a:r>
              <a:rPr lang="zh-CN" altLang="en-US" sz="2000" b="1" dirty="0">
                <a:latin typeface="Microsoft YaHei" panose="020B0503020204020204" pitchFamily="34" charset="-122"/>
                <a:ea typeface="Microsoft YaHei" panose="020B0503020204020204" pitchFamily="34" charset="-122"/>
              </a:rPr>
              <a:t>瞌睡</a:t>
            </a:r>
            <a:endParaRPr lang="en-US" sz="2000" b="1" dirty="0">
              <a:latin typeface="Microsoft YaHei" panose="020B0503020204020204" pitchFamily="34" charset="-122"/>
              <a:ea typeface="Microsoft YaHei" panose="020B0503020204020204" pitchFamily="34" charset="-122"/>
            </a:endParaRPr>
          </a:p>
        </p:txBody>
      </p:sp>
      <p:sp>
        <p:nvSpPr>
          <p:cNvPr id="7178" name="Arrow: Right 7177">
            <a:extLst>
              <a:ext uri="{FF2B5EF4-FFF2-40B4-BE49-F238E27FC236}">
                <a16:creationId xmlns:a16="http://schemas.microsoft.com/office/drawing/2014/main" id="{BFB87D2B-15C6-4D97-9902-362C64902848}"/>
              </a:ext>
            </a:extLst>
          </p:cNvPr>
          <p:cNvSpPr/>
          <p:nvPr/>
        </p:nvSpPr>
        <p:spPr>
          <a:xfrm>
            <a:off x="6649155" y="1586284"/>
            <a:ext cx="346593" cy="4167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Arrow: Right 114">
            <a:extLst>
              <a:ext uri="{FF2B5EF4-FFF2-40B4-BE49-F238E27FC236}">
                <a16:creationId xmlns:a16="http://schemas.microsoft.com/office/drawing/2014/main" id="{0345F8EE-96AD-4B20-8A9B-A6C5D053DA87}"/>
              </a:ext>
            </a:extLst>
          </p:cNvPr>
          <p:cNvSpPr/>
          <p:nvPr/>
        </p:nvSpPr>
        <p:spPr>
          <a:xfrm>
            <a:off x="6685440" y="2914414"/>
            <a:ext cx="346593" cy="4167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Arrow: Right 115">
            <a:extLst>
              <a:ext uri="{FF2B5EF4-FFF2-40B4-BE49-F238E27FC236}">
                <a16:creationId xmlns:a16="http://schemas.microsoft.com/office/drawing/2014/main" id="{CABB8B99-C909-451F-9AAF-42CAEA7EEF14}"/>
              </a:ext>
            </a:extLst>
          </p:cNvPr>
          <p:cNvSpPr/>
          <p:nvPr/>
        </p:nvSpPr>
        <p:spPr>
          <a:xfrm>
            <a:off x="6646087" y="4148683"/>
            <a:ext cx="346593" cy="4167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Arrow: Right 116">
            <a:extLst>
              <a:ext uri="{FF2B5EF4-FFF2-40B4-BE49-F238E27FC236}">
                <a16:creationId xmlns:a16="http://schemas.microsoft.com/office/drawing/2014/main" id="{073D0A36-F5D1-4E74-84C8-2A885A73C387}"/>
              </a:ext>
            </a:extLst>
          </p:cNvPr>
          <p:cNvSpPr/>
          <p:nvPr/>
        </p:nvSpPr>
        <p:spPr>
          <a:xfrm>
            <a:off x="9205048" y="1556891"/>
            <a:ext cx="346593" cy="4167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Arrow: Right 117">
            <a:extLst>
              <a:ext uri="{FF2B5EF4-FFF2-40B4-BE49-F238E27FC236}">
                <a16:creationId xmlns:a16="http://schemas.microsoft.com/office/drawing/2014/main" id="{F1DDA5A2-18EC-4D9A-B380-090A10E4E87B}"/>
              </a:ext>
            </a:extLst>
          </p:cNvPr>
          <p:cNvSpPr/>
          <p:nvPr/>
        </p:nvSpPr>
        <p:spPr>
          <a:xfrm>
            <a:off x="9205049" y="2857252"/>
            <a:ext cx="346593" cy="4167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Arrow: Right 118">
            <a:extLst>
              <a:ext uri="{FF2B5EF4-FFF2-40B4-BE49-F238E27FC236}">
                <a16:creationId xmlns:a16="http://schemas.microsoft.com/office/drawing/2014/main" id="{AB77702E-C66F-4EB9-AAD5-95D7A5B34FD1}"/>
              </a:ext>
            </a:extLst>
          </p:cNvPr>
          <p:cNvSpPr/>
          <p:nvPr/>
        </p:nvSpPr>
        <p:spPr>
          <a:xfrm>
            <a:off x="9261097" y="4116029"/>
            <a:ext cx="346593" cy="4167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9" name="Rectangle 7178">
            <a:extLst>
              <a:ext uri="{FF2B5EF4-FFF2-40B4-BE49-F238E27FC236}">
                <a16:creationId xmlns:a16="http://schemas.microsoft.com/office/drawing/2014/main" id="{D2C11DE8-FE2F-451E-B316-21BE3A6B256E}"/>
              </a:ext>
            </a:extLst>
          </p:cNvPr>
          <p:cNvSpPr/>
          <p:nvPr/>
        </p:nvSpPr>
        <p:spPr>
          <a:xfrm>
            <a:off x="1669416" y="339450"/>
            <a:ext cx="1415772" cy="461665"/>
          </a:xfrm>
          <a:prstGeom prst="rect">
            <a:avLst/>
          </a:prstGeom>
        </p:spPr>
        <p:txBody>
          <a:bodyPr wrap="none">
            <a:spAutoFit/>
          </a:bodyPr>
          <a:lstStyle/>
          <a:p>
            <a:r>
              <a:rPr lang="zh-CN" altLang="en-US" sz="2400" b="1" dirty="0">
                <a:latin typeface="Microsoft YaHei" panose="020B0503020204020204" pitchFamily="34" charset="-122"/>
                <a:ea typeface="Microsoft YaHei" panose="020B0503020204020204" pitchFamily="34" charset="-122"/>
              </a:rPr>
              <a:t>解决方案</a:t>
            </a:r>
            <a:endParaRPr lang="en-US" sz="2400" b="1" dirty="0">
              <a:latin typeface="Microsoft YaHei" panose="020B0503020204020204" pitchFamily="34" charset="-122"/>
              <a:ea typeface="Microsoft YaHei" panose="020B0503020204020204" pitchFamily="34" charset="-122"/>
            </a:endParaRPr>
          </a:p>
        </p:txBody>
      </p:sp>
      <p:sp>
        <p:nvSpPr>
          <p:cNvPr id="7180" name="Rectangle 7179">
            <a:extLst>
              <a:ext uri="{FF2B5EF4-FFF2-40B4-BE49-F238E27FC236}">
                <a16:creationId xmlns:a16="http://schemas.microsoft.com/office/drawing/2014/main" id="{358AD5FC-D951-48DF-96F9-1786A91E19C7}"/>
              </a:ext>
            </a:extLst>
          </p:cNvPr>
          <p:cNvSpPr/>
          <p:nvPr/>
        </p:nvSpPr>
        <p:spPr>
          <a:xfrm>
            <a:off x="4337929" y="5185444"/>
            <a:ext cx="3262432" cy="461665"/>
          </a:xfrm>
          <a:prstGeom prst="rect">
            <a:avLst/>
          </a:prstGeom>
          <a:solidFill>
            <a:schemeClr val="accent4">
              <a:lumMod val="60000"/>
              <a:lumOff val="40000"/>
            </a:schemeClr>
          </a:solidFill>
        </p:spPr>
        <p:txBody>
          <a:bodyPr wrap="none">
            <a:spAutoFit/>
          </a:bodyPr>
          <a:lstStyle/>
          <a:p>
            <a:r>
              <a:rPr lang="zh-CN" altLang="en-US" sz="2400" b="1" dirty="0">
                <a:latin typeface="Microsoft YaHei" panose="020B0503020204020204" pitchFamily="34" charset="-122"/>
                <a:ea typeface="Microsoft YaHei" panose="020B0503020204020204" pitchFamily="34" charset="-122"/>
              </a:rPr>
              <a:t>优势：可扩展，省带宽</a:t>
            </a:r>
            <a:endParaRPr lang="en-US" altLang="zh-CN" sz="2400"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45136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9325554-B8A7-4305-B92C-40CBA590106A}"/>
              </a:ext>
            </a:extLst>
          </p:cNvPr>
          <p:cNvSpPr>
            <a:spLocks noGrp="1"/>
          </p:cNvSpPr>
          <p:nvPr/>
        </p:nvSpPr>
        <p:spPr>
          <a:xfrm>
            <a:off x="1795756" y="247464"/>
            <a:ext cx="3563644" cy="7443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latin typeface="Microsoft YaHei" panose="020B0503020204020204" pitchFamily="34" charset="-122"/>
                <a:ea typeface="Microsoft YaHei" panose="020B0503020204020204" pitchFamily="34" charset="-122"/>
              </a:rPr>
              <a:t>Demo</a:t>
            </a:r>
            <a:endParaRPr lang="en-US" sz="2800" b="1" dirty="0">
              <a:latin typeface="Microsoft YaHei" panose="020B0503020204020204" pitchFamily="34" charset="-122"/>
              <a:ea typeface="Microsoft YaHei" panose="020B0503020204020204" pitchFamily="34" charset="-122"/>
            </a:endParaRPr>
          </a:p>
        </p:txBody>
      </p:sp>
      <p:grpSp>
        <p:nvGrpSpPr>
          <p:cNvPr id="16" name="Group 15">
            <a:extLst>
              <a:ext uri="{FF2B5EF4-FFF2-40B4-BE49-F238E27FC236}">
                <a16:creationId xmlns:a16="http://schemas.microsoft.com/office/drawing/2014/main" id="{D5050812-6050-4BA7-9AF4-ED81E15547C0}"/>
              </a:ext>
            </a:extLst>
          </p:cNvPr>
          <p:cNvGrpSpPr/>
          <p:nvPr/>
        </p:nvGrpSpPr>
        <p:grpSpPr>
          <a:xfrm>
            <a:off x="9791779" y="1846150"/>
            <a:ext cx="1662964" cy="3212113"/>
            <a:chOff x="749808" y="640080"/>
            <a:chExt cx="2655774" cy="5129784"/>
          </a:xfrm>
        </p:grpSpPr>
        <p:pic>
          <p:nvPicPr>
            <p:cNvPr id="17" name="Picture 16">
              <a:extLst>
                <a:ext uri="{FF2B5EF4-FFF2-40B4-BE49-F238E27FC236}">
                  <a16:creationId xmlns:a16="http://schemas.microsoft.com/office/drawing/2014/main" id="{8056B79E-688A-45B4-A36B-6BCA1F042424}"/>
                </a:ext>
              </a:extLst>
            </p:cNvPr>
            <p:cNvPicPr>
              <a:picLocks noChangeAspect="1"/>
            </p:cNvPicPr>
            <p:nvPr/>
          </p:nvPicPr>
          <p:blipFill rotWithShape="1">
            <a:blip r:embed="rId3">
              <a:extLst>
                <a:ext uri="{28A0092B-C50C-407E-A947-70E740481C1C}">
                  <a14:useLocalDpi xmlns:a14="http://schemas.microsoft.com/office/drawing/2010/main" val="0"/>
                </a:ext>
              </a:extLst>
            </a:blip>
            <a:srcRect b="12388"/>
            <a:stretch/>
          </p:blipFill>
          <p:spPr>
            <a:xfrm>
              <a:off x="972752" y="812800"/>
              <a:ext cx="2209886" cy="3443732"/>
            </a:xfrm>
            <a:prstGeom prst="rect">
              <a:avLst/>
            </a:prstGeom>
          </p:spPr>
        </p:pic>
        <p:pic>
          <p:nvPicPr>
            <p:cNvPr id="18" name="Picture 17">
              <a:extLst>
                <a:ext uri="{FF2B5EF4-FFF2-40B4-BE49-F238E27FC236}">
                  <a16:creationId xmlns:a16="http://schemas.microsoft.com/office/drawing/2014/main" id="{3703BB6D-DEEA-4EC1-81FB-8A908DF17782}"/>
                </a:ext>
              </a:extLst>
            </p:cNvPr>
            <p:cNvPicPr>
              <a:picLocks noChangeAspect="1"/>
            </p:cNvPicPr>
            <p:nvPr/>
          </p:nvPicPr>
          <p:blipFill rotWithShape="1">
            <a:blip r:embed="rId4">
              <a:extLst>
                <a:ext uri="{28A0092B-C50C-407E-A947-70E740481C1C}">
                  <a14:useLocalDpi xmlns:a14="http://schemas.microsoft.com/office/drawing/2010/main" val="0"/>
                </a:ext>
              </a:extLst>
            </a:blip>
            <a:srcRect t="6434" r="7635" b="62625"/>
            <a:stretch/>
          </p:blipFill>
          <p:spPr>
            <a:xfrm>
              <a:off x="972753" y="4256532"/>
              <a:ext cx="2209885" cy="1316736"/>
            </a:xfrm>
            <a:prstGeom prst="rect">
              <a:avLst/>
            </a:prstGeom>
          </p:spPr>
        </p:pic>
        <p:pic>
          <p:nvPicPr>
            <p:cNvPr id="19" name="Picture 18">
              <a:extLst>
                <a:ext uri="{FF2B5EF4-FFF2-40B4-BE49-F238E27FC236}">
                  <a16:creationId xmlns:a16="http://schemas.microsoft.com/office/drawing/2014/main" id="{E24719BF-D351-4717-BBF8-3282B2399A1F}"/>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389" b="100000" l="32546" r="67310">
                          <a14:foregroundMark x1="42237" y1="6415" x2="56557" y2="6548"/>
                          <a14:foregroundMark x1="65284" y1="5423" x2="65622" y2="93717"/>
                          <a14:foregroundMark x1="35005" y1="95899" x2="62392" y2="96362"/>
                          <a14:foregroundMark x1="33414" y1="7341" x2="33607" y2="92526"/>
                          <a14:foregroundMark x1="66345" y1="7474" x2="66490" y2="91799"/>
                          <a14:foregroundMark x1="32546" y1="9193" x2="32883" y2="91468"/>
                          <a14:foregroundMark x1="36307" y1="97222" x2="60993" y2="97090"/>
                          <a14:foregroundMark x1="36982" y1="2712" x2="62150" y2="2712"/>
                          <a14:backgroundMark x1="36644" y1="7606" x2="60945" y2="90146"/>
                          <a14:backgroundMark x1="35776" y1="91799" x2="61283" y2="11442"/>
                          <a14:backgroundMark x1="38910" y1="11111" x2="50338" y2="18849"/>
                          <a14:backgroundMark x1="62392" y1="7738" x2="61427" y2="79960"/>
                        </a14:backgroundRemoval>
                      </a14:imgEffect>
                    </a14:imgLayer>
                  </a14:imgProps>
                </a:ext>
                <a:ext uri="{28A0092B-C50C-407E-A947-70E740481C1C}">
                  <a14:useLocalDpi xmlns:a14="http://schemas.microsoft.com/office/drawing/2010/main" val="0"/>
                </a:ext>
              </a:extLst>
            </a:blip>
            <a:srcRect l="31502" t="1714" r="31977" b="1524"/>
            <a:stretch/>
          </p:blipFill>
          <p:spPr>
            <a:xfrm>
              <a:off x="749808" y="640080"/>
              <a:ext cx="2655774" cy="5129784"/>
            </a:xfrm>
            <a:prstGeom prst="rect">
              <a:avLst/>
            </a:prstGeom>
          </p:spPr>
        </p:pic>
      </p:grpSp>
      <p:pic>
        <p:nvPicPr>
          <p:cNvPr id="20" name="Picture 19">
            <a:extLst>
              <a:ext uri="{FF2B5EF4-FFF2-40B4-BE49-F238E27FC236}">
                <a16:creationId xmlns:a16="http://schemas.microsoft.com/office/drawing/2014/main" id="{19E78F46-CB92-4F3D-B9C2-D6CD74402B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62322" y="666899"/>
            <a:ext cx="5805332" cy="3518507"/>
          </a:xfrm>
          <a:prstGeom prst="rect">
            <a:avLst/>
          </a:prstGeom>
        </p:spPr>
      </p:pic>
      <p:sp>
        <p:nvSpPr>
          <p:cNvPr id="21" name="TextBox 20">
            <a:extLst>
              <a:ext uri="{FF2B5EF4-FFF2-40B4-BE49-F238E27FC236}">
                <a16:creationId xmlns:a16="http://schemas.microsoft.com/office/drawing/2014/main" id="{2492DA6C-4AD2-48DC-A3F5-3228E6388043}"/>
              </a:ext>
            </a:extLst>
          </p:cNvPr>
          <p:cNvSpPr txBox="1"/>
          <p:nvPr/>
        </p:nvSpPr>
        <p:spPr>
          <a:xfrm>
            <a:off x="9577142" y="1446040"/>
            <a:ext cx="2092239" cy="400110"/>
          </a:xfrm>
          <a:prstGeom prst="rect">
            <a:avLst/>
          </a:prstGeom>
          <a:noFill/>
        </p:spPr>
        <p:txBody>
          <a:bodyPr wrap="none" rtlCol="0">
            <a:spAutoFit/>
          </a:bodyPr>
          <a:lstStyle/>
          <a:p>
            <a:r>
              <a:rPr lang="zh-CN" altLang="en-US" sz="2000" b="1" dirty="0">
                <a:latin typeface="Microsoft YaHei" panose="020B0503020204020204" pitchFamily="34" charset="-122"/>
                <a:ea typeface="Microsoft YaHei" panose="020B0503020204020204" pitchFamily="34" charset="-122"/>
              </a:rPr>
              <a:t>家长端</a:t>
            </a:r>
            <a:r>
              <a:rPr lang="en-US" altLang="zh-CN" sz="2000" b="1"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状态总结</a:t>
            </a:r>
            <a:endParaRPr lang="en-US" sz="2000" b="1" dirty="0">
              <a:latin typeface="Microsoft YaHei" panose="020B0503020204020204" pitchFamily="34" charset="-122"/>
              <a:ea typeface="Microsoft YaHei" panose="020B0503020204020204" pitchFamily="34" charset="-122"/>
            </a:endParaRPr>
          </a:p>
        </p:txBody>
      </p:sp>
      <p:sp>
        <p:nvSpPr>
          <p:cNvPr id="22" name="TextBox 21">
            <a:extLst>
              <a:ext uri="{FF2B5EF4-FFF2-40B4-BE49-F238E27FC236}">
                <a16:creationId xmlns:a16="http://schemas.microsoft.com/office/drawing/2014/main" id="{68CD9081-EA62-4CB9-B88E-623C0DACBDEC}"/>
              </a:ext>
            </a:extLst>
          </p:cNvPr>
          <p:cNvSpPr txBox="1"/>
          <p:nvPr/>
        </p:nvSpPr>
        <p:spPr>
          <a:xfrm>
            <a:off x="4463873" y="3947622"/>
            <a:ext cx="3631122" cy="400110"/>
          </a:xfrm>
          <a:prstGeom prst="rect">
            <a:avLst/>
          </a:prstGeom>
          <a:noFill/>
        </p:spPr>
        <p:txBody>
          <a:bodyPr wrap="none" rtlCol="0">
            <a:spAutoFit/>
          </a:bodyPr>
          <a:lstStyle/>
          <a:p>
            <a:r>
              <a:rPr lang="zh-CN" altLang="en-US" sz="2000" b="1" dirty="0">
                <a:latin typeface="Microsoft YaHei" panose="020B0503020204020204" pitchFamily="34" charset="-122"/>
                <a:ea typeface="Microsoft YaHei" panose="020B0503020204020204" pitchFamily="34" charset="-122"/>
              </a:rPr>
              <a:t>教师端</a:t>
            </a:r>
            <a:r>
              <a:rPr lang="en-US" altLang="zh-CN" sz="2000" b="1"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课堂学生动态实时展示</a:t>
            </a:r>
            <a:endParaRPr lang="en-US" sz="2000" b="1" dirty="0">
              <a:latin typeface="Microsoft YaHei" panose="020B0503020204020204" pitchFamily="34" charset="-122"/>
              <a:ea typeface="Microsoft YaHei" panose="020B0503020204020204" pitchFamily="34" charset="-122"/>
            </a:endParaRPr>
          </a:p>
        </p:txBody>
      </p:sp>
      <p:sp>
        <p:nvSpPr>
          <p:cNvPr id="23" name="TextBox 22">
            <a:extLst>
              <a:ext uri="{FF2B5EF4-FFF2-40B4-BE49-F238E27FC236}">
                <a16:creationId xmlns:a16="http://schemas.microsoft.com/office/drawing/2014/main" id="{0479CD83-6002-4C94-AF26-106A68D92797}"/>
              </a:ext>
            </a:extLst>
          </p:cNvPr>
          <p:cNvSpPr txBox="1"/>
          <p:nvPr/>
        </p:nvSpPr>
        <p:spPr>
          <a:xfrm>
            <a:off x="312950" y="1336270"/>
            <a:ext cx="2605200" cy="400110"/>
          </a:xfrm>
          <a:prstGeom prst="rect">
            <a:avLst/>
          </a:prstGeom>
          <a:noFill/>
        </p:spPr>
        <p:txBody>
          <a:bodyPr wrap="none" rtlCol="0">
            <a:spAutoFit/>
          </a:bodyPr>
          <a:lstStyle/>
          <a:p>
            <a:r>
              <a:rPr lang="zh-CN" altLang="en-US" sz="2000" b="1" dirty="0">
                <a:latin typeface="Microsoft YaHei" panose="020B0503020204020204" pitchFamily="34" charset="-122"/>
                <a:ea typeface="Microsoft YaHei" panose="020B0503020204020204" pitchFamily="34" charset="-122"/>
              </a:rPr>
              <a:t>学生端</a:t>
            </a:r>
            <a:r>
              <a:rPr lang="en-US" altLang="zh-CN" sz="2000" b="1"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实时互动效果</a:t>
            </a:r>
            <a:endParaRPr lang="en-US" sz="2000" b="1" dirty="0">
              <a:latin typeface="Microsoft YaHei" panose="020B0503020204020204" pitchFamily="34" charset="-122"/>
              <a:ea typeface="Microsoft YaHei" panose="020B0503020204020204" pitchFamily="34" charset="-122"/>
            </a:endParaRPr>
          </a:p>
        </p:txBody>
      </p:sp>
      <p:pic>
        <p:nvPicPr>
          <p:cNvPr id="24" name="Picture 23">
            <a:extLst>
              <a:ext uri="{FF2B5EF4-FFF2-40B4-BE49-F238E27FC236}">
                <a16:creationId xmlns:a16="http://schemas.microsoft.com/office/drawing/2014/main" id="{5F55EC80-91A3-4AE3-B5A8-60F6BCE7B59F}"/>
              </a:ext>
            </a:extLst>
          </p:cNvPr>
          <p:cNvPicPr>
            <a:picLocks noChangeAspect="1"/>
          </p:cNvPicPr>
          <p:nvPr/>
        </p:nvPicPr>
        <p:blipFill>
          <a:blip r:embed="rId8">
            <a:clrChange>
              <a:clrFrom>
                <a:srgbClr val="000000"/>
              </a:clrFrom>
              <a:clrTo>
                <a:srgbClr val="000000">
                  <a:alpha val="0"/>
                </a:srgbClr>
              </a:clrTo>
            </a:clrChange>
          </a:blip>
          <a:stretch>
            <a:fillRect/>
          </a:stretch>
        </p:blipFill>
        <p:spPr>
          <a:xfrm>
            <a:off x="841234" y="1736380"/>
            <a:ext cx="1887805" cy="1939104"/>
          </a:xfrm>
          <a:prstGeom prst="rect">
            <a:avLst/>
          </a:prstGeom>
        </p:spPr>
      </p:pic>
      <p:pic>
        <p:nvPicPr>
          <p:cNvPr id="25" name="Picture 24">
            <a:extLst>
              <a:ext uri="{FF2B5EF4-FFF2-40B4-BE49-F238E27FC236}">
                <a16:creationId xmlns:a16="http://schemas.microsoft.com/office/drawing/2014/main" id="{F622D48C-740A-4E21-B700-FFDB540CB366}"/>
              </a:ext>
            </a:extLst>
          </p:cNvPr>
          <p:cNvPicPr>
            <a:picLocks noChangeAspect="1"/>
          </p:cNvPicPr>
          <p:nvPr/>
        </p:nvPicPr>
        <p:blipFill rotWithShape="1">
          <a:blip r:embed="rId9">
            <a:clrChange>
              <a:clrFrom>
                <a:srgbClr val="000000"/>
              </a:clrFrom>
              <a:clrTo>
                <a:srgbClr val="000000">
                  <a:alpha val="0"/>
                </a:srgbClr>
              </a:clrTo>
            </a:clrChange>
          </a:blip>
          <a:srcRect b="4941"/>
          <a:stretch/>
        </p:blipFill>
        <p:spPr>
          <a:xfrm>
            <a:off x="50199" y="3109230"/>
            <a:ext cx="1309543" cy="1289399"/>
          </a:xfrm>
          <a:prstGeom prst="rect">
            <a:avLst/>
          </a:prstGeom>
        </p:spPr>
      </p:pic>
      <p:pic>
        <p:nvPicPr>
          <p:cNvPr id="26" name="Picture 25">
            <a:extLst>
              <a:ext uri="{FF2B5EF4-FFF2-40B4-BE49-F238E27FC236}">
                <a16:creationId xmlns:a16="http://schemas.microsoft.com/office/drawing/2014/main" id="{52228E3C-8A5F-4E12-8EF6-3FB78C65982C}"/>
              </a:ext>
            </a:extLst>
          </p:cNvPr>
          <p:cNvPicPr>
            <a:picLocks noChangeAspect="1"/>
          </p:cNvPicPr>
          <p:nvPr/>
        </p:nvPicPr>
        <p:blipFill>
          <a:blip r:embed="rId10">
            <a:clrChange>
              <a:clrFrom>
                <a:srgbClr val="000000"/>
              </a:clrFrom>
              <a:clrTo>
                <a:srgbClr val="000000">
                  <a:alpha val="0"/>
                </a:srgbClr>
              </a:clrTo>
            </a:clrChange>
          </a:blip>
          <a:stretch>
            <a:fillRect/>
          </a:stretch>
        </p:blipFill>
        <p:spPr>
          <a:xfrm>
            <a:off x="1568196" y="3675770"/>
            <a:ext cx="1400180" cy="1343923"/>
          </a:xfrm>
          <a:prstGeom prst="rect">
            <a:avLst/>
          </a:prstGeom>
        </p:spPr>
      </p:pic>
      <p:pic>
        <p:nvPicPr>
          <p:cNvPr id="27" name="Picture 26">
            <a:extLst>
              <a:ext uri="{FF2B5EF4-FFF2-40B4-BE49-F238E27FC236}">
                <a16:creationId xmlns:a16="http://schemas.microsoft.com/office/drawing/2014/main" id="{2E715F60-5A63-4297-B61D-ECA0EF90F3FF}"/>
              </a:ext>
            </a:extLst>
          </p:cNvPr>
          <p:cNvPicPr>
            <a:picLocks noChangeAspect="1"/>
          </p:cNvPicPr>
          <p:nvPr/>
        </p:nvPicPr>
        <p:blipFill rotWithShape="1">
          <a:blip r:embed="rId11">
            <a:clrChange>
              <a:clrFrom>
                <a:srgbClr val="000000"/>
              </a:clrFrom>
              <a:clrTo>
                <a:srgbClr val="000000">
                  <a:alpha val="0"/>
                </a:srgbClr>
              </a:clrTo>
            </a:clrChange>
          </a:blip>
          <a:srcRect b="5133"/>
          <a:stretch/>
        </p:blipFill>
        <p:spPr>
          <a:xfrm>
            <a:off x="969112" y="3656872"/>
            <a:ext cx="1112643" cy="1212671"/>
          </a:xfrm>
          <a:prstGeom prst="rect">
            <a:avLst/>
          </a:prstGeom>
        </p:spPr>
      </p:pic>
      <p:pic>
        <p:nvPicPr>
          <p:cNvPr id="28" name="Picture 27">
            <a:extLst>
              <a:ext uri="{FF2B5EF4-FFF2-40B4-BE49-F238E27FC236}">
                <a16:creationId xmlns:a16="http://schemas.microsoft.com/office/drawing/2014/main" id="{3AA4E0AE-6F0D-4FA5-8364-6B3118BC34D1}"/>
              </a:ext>
            </a:extLst>
          </p:cNvPr>
          <p:cNvPicPr>
            <a:picLocks noChangeAspect="1"/>
          </p:cNvPicPr>
          <p:nvPr/>
        </p:nvPicPr>
        <p:blipFill>
          <a:blip r:embed="rId12">
            <a:clrChange>
              <a:clrFrom>
                <a:srgbClr val="000000"/>
              </a:clrFrom>
              <a:clrTo>
                <a:srgbClr val="000000">
                  <a:alpha val="0"/>
                </a:srgbClr>
              </a:clrTo>
            </a:clrChange>
          </a:blip>
          <a:stretch>
            <a:fillRect/>
          </a:stretch>
        </p:blipFill>
        <p:spPr>
          <a:xfrm>
            <a:off x="2151556" y="2878762"/>
            <a:ext cx="1604676" cy="1446614"/>
          </a:xfrm>
          <a:prstGeom prst="rect">
            <a:avLst/>
          </a:prstGeom>
        </p:spPr>
      </p:pic>
    </p:spTree>
    <p:extLst>
      <p:ext uri="{BB962C8B-B14F-4D97-AF65-F5344CB8AC3E}">
        <p14:creationId xmlns:p14="http://schemas.microsoft.com/office/powerpoint/2010/main" val="808083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4D2E66-3355-40BA-B002-FFFBFC68F3A4}"/>
              </a:ext>
            </a:extLst>
          </p:cNvPr>
          <p:cNvSpPr/>
          <p:nvPr/>
        </p:nvSpPr>
        <p:spPr>
          <a:xfrm>
            <a:off x="1687850" y="329309"/>
            <a:ext cx="5484194" cy="461665"/>
          </a:xfrm>
          <a:prstGeom prst="rect">
            <a:avLst/>
          </a:prstGeom>
        </p:spPr>
        <p:txBody>
          <a:bodyPr wrap="none">
            <a:spAutoFit/>
          </a:bodyPr>
          <a:lstStyle/>
          <a:p>
            <a:r>
              <a:rPr lang="zh-CN" altLang="en-US" sz="2400" b="1" dirty="0">
                <a:latin typeface="Microsoft YaHei" panose="020B0503020204020204" pitchFamily="34" charset="-122"/>
                <a:ea typeface="Microsoft YaHei" panose="020B0503020204020204" pitchFamily="34" charset="-122"/>
              </a:rPr>
              <a:t>个性化与可扩展化 </a:t>
            </a:r>
            <a:r>
              <a:rPr lang="en-US" altLang="zh-CN" sz="2400" b="1" dirty="0">
                <a:latin typeface="Microsoft YaHei" panose="020B0503020204020204" pitchFamily="34" charset="-122"/>
                <a:ea typeface="Microsoft YaHei" panose="020B0503020204020204" pitchFamily="34" charset="-122"/>
              </a:rPr>
              <a:t>– AI</a:t>
            </a:r>
            <a:r>
              <a:rPr lang="zh-CN" altLang="en-US" sz="2400" b="1" dirty="0">
                <a:latin typeface="Microsoft YaHei" panose="020B0503020204020204" pitchFamily="34" charset="-122"/>
                <a:ea typeface="Microsoft YaHei" panose="020B0503020204020204" pitchFamily="34" charset="-122"/>
              </a:rPr>
              <a:t>技术的深度结合</a:t>
            </a:r>
            <a:endParaRPr lang="en-US" sz="2400" b="1" dirty="0">
              <a:latin typeface="Microsoft YaHei" panose="020B0503020204020204" pitchFamily="34" charset="-122"/>
              <a:ea typeface="Microsoft YaHei" panose="020B0503020204020204" pitchFamily="34" charset="-122"/>
            </a:endParaRPr>
          </a:p>
        </p:txBody>
      </p:sp>
      <p:pic>
        <p:nvPicPr>
          <p:cNvPr id="3" name="Picture 6" descr="Image result for sensetime">
            <a:extLst>
              <a:ext uri="{FF2B5EF4-FFF2-40B4-BE49-F238E27FC236}">
                <a16:creationId xmlns:a16="http://schemas.microsoft.com/office/drawing/2014/main" id="{7CB86CA2-10CD-4F97-8907-1700E389BA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1428" y="4476157"/>
            <a:ext cx="1106814" cy="39545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81C05A31-7146-4C3F-9FD6-45DC882FC21B}"/>
              </a:ext>
            </a:extLst>
          </p:cNvPr>
          <p:cNvSpPr/>
          <p:nvPr/>
        </p:nvSpPr>
        <p:spPr>
          <a:xfrm>
            <a:off x="4535105" y="1375125"/>
            <a:ext cx="2742094" cy="4104017"/>
          </a:xfrm>
          <a:prstGeom prst="roundRect">
            <a:avLst>
              <a:gd name="adj" fmla="val 11914"/>
            </a:avLst>
          </a:prstGeom>
          <a:noFill/>
          <a:ln>
            <a:prstDash val="dash"/>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latin typeface="Microsoft YaHei" panose="020B0503020204020204" pitchFamily="34" charset="-122"/>
              <a:ea typeface="Microsoft YaHei" panose="020B0503020204020204" pitchFamily="34" charset="-122"/>
            </a:endParaRPr>
          </a:p>
        </p:txBody>
      </p:sp>
      <p:sp>
        <p:nvSpPr>
          <p:cNvPr id="5" name="Rectangle: Rounded Corners 4">
            <a:extLst>
              <a:ext uri="{FF2B5EF4-FFF2-40B4-BE49-F238E27FC236}">
                <a16:creationId xmlns:a16="http://schemas.microsoft.com/office/drawing/2014/main" id="{FD46B8E1-786F-4D68-BF97-96F16103CE39}"/>
              </a:ext>
            </a:extLst>
          </p:cNvPr>
          <p:cNvSpPr/>
          <p:nvPr/>
        </p:nvSpPr>
        <p:spPr>
          <a:xfrm>
            <a:off x="1182914" y="1375126"/>
            <a:ext cx="2417170" cy="3903134"/>
          </a:xfrm>
          <a:prstGeom prst="roundRect">
            <a:avLst>
              <a:gd name="adj" fmla="val 11914"/>
            </a:avLst>
          </a:prstGeom>
          <a:ln>
            <a:prstDash val="dash"/>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423DCA8C-DC41-4B2E-BA96-223B7EC79CC6}"/>
              </a:ext>
            </a:extLst>
          </p:cNvPr>
          <p:cNvSpPr txBox="1"/>
          <p:nvPr/>
        </p:nvSpPr>
        <p:spPr>
          <a:xfrm>
            <a:off x="4591393" y="4754230"/>
            <a:ext cx="2727029" cy="600164"/>
          </a:xfrm>
          <a:prstGeom prst="rect">
            <a:avLst/>
          </a:prstGeom>
          <a:noFill/>
        </p:spPr>
        <p:txBody>
          <a:bodyPr wrap="none" rtlCol="0">
            <a:spAutoFit/>
          </a:bodyPr>
          <a:lstStyle/>
          <a:p>
            <a:pPr>
              <a:spcBef>
                <a:spcPts val="600"/>
              </a:spcBef>
            </a:pPr>
            <a:r>
              <a:rPr lang="en-US" sz="1400" b="1" dirty="0" err="1">
                <a:latin typeface="Microsoft YaHei" panose="020B0503020204020204" pitchFamily="34" charset="-122"/>
                <a:ea typeface="Microsoft YaHei" panose="020B0503020204020204" pitchFamily="34" charset="-122"/>
              </a:rPr>
              <a:t>SenseTime</a:t>
            </a:r>
            <a:r>
              <a:rPr lang="en-US" sz="1400" b="1" dirty="0">
                <a:latin typeface="Microsoft YaHei" panose="020B0503020204020204" pitchFamily="34" charset="-122"/>
                <a:ea typeface="Microsoft YaHei" panose="020B0503020204020204" pitchFamily="34" charset="-122"/>
              </a:rPr>
              <a:t> Face SDK v7.1</a:t>
            </a:r>
          </a:p>
          <a:p>
            <a:pPr>
              <a:spcBef>
                <a:spcPts val="600"/>
              </a:spcBef>
            </a:pPr>
            <a:r>
              <a:rPr lang="en-US" sz="1400" b="1" dirty="0" err="1">
                <a:latin typeface="Microsoft YaHei" panose="020B0503020204020204" pitchFamily="34" charset="-122"/>
                <a:ea typeface="Microsoft YaHei" panose="020B0503020204020204" pitchFamily="34" charset="-122"/>
              </a:rPr>
              <a:t>SenseTime</a:t>
            </a:r>
            <a:r>
              <a:rPr lang="en-US" sz="1400" b="1" dirty="0">
                <a:latin typeface="Microsoft YaHei" panose="020B0503020204020204" pitchFamily="34" charset="-122"/>
                <a:ea typeface="Microsoft YaHei" panose="020B0503020204020204" pitchFamily="34" charset="-122"/>
              </a:rPr>
              <a:t> Motion SDK v1.4</a:t>
            </a:r>
          </a:p>
        </p:txBody>
      </p:sp>
      <p:sp>
        <p:nvSpPr>
          <p:cNvPr id="7" name="Rectangle: Rounded Corners 6">
            <a:extLst>
              <a:ext uri="{FF2B5EF4-FFF2-40B4-BE49-F238E27FC236}">
                <a16:creationId xmlns:a16="http://schemas.microsoft.com/office/drawing/2014/main" id="{36C66198-8B7B-4664-8DB5-493673775F91}"/>
              </a:ext>
            </a:extLst>
          </p:cNvPr>
          <p:cNvSpPr/>
          <p:nvPr/>
        </p:nvSpPr>
        <p:spPr>
          <a:xfrm>
            <a:off x="7769162" y="1375125"/>
            <a:ext cx="3514787" cy="3903134"/>
          </a:xfrm>
          <a:prstGeom prst="roundRect">
            <a:avLst>
              <a:gd name="adj" fmla="val 11914"/>
            </a:avLst>
          </a:prstGeom>
          <a:ln>
            <a:prstDash val="dash"/>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latin typeface="Microsoft YaHei" panose="020B0503020204020204" pitchFamily="34" charset="-122"/>
              <a:ea typeface="Microsoft YaHei" panose="020B0503020204020204" pitchFamily="34" charset="-122"/>
            </a:endParaRPr>
          </a:p>
        </p:txBody>
      </p:sp>
      <p:sp>
        <p:nvSpPr>
          <p:cNvPr id="8" name="TextBox 7">
            <a:extLst>
              <a:ext uri="{FF2B5EF4-FFF2-40B4-BE49-F238E27FC236}">
                <a16:creationId xmlns:a16="http://schemas.microsoft.com/office/drawing/2014/main" id="{8559CAE3-DF4C-42B1-8E5A-0F1A78AAD25A}"/>
              </a:ext>
            </a:extLst>
          </p:cNvPr>
          <p:cNvSpPr txBox="1"/>
          <p:nvPr/>
        </p:nvSpPr>
        <p:spPr>
          <a:xfrm>
            <a:off x="5431410" y="976782"/>
            <a:ext cx="857927" cy="358111"/>
          </a:xfrm>
          <a:prstGeom prst="rect">
            <a:avLst/>
          </a:prstGeom>
          <a:noFill/>
        </p:spPr>
        <p:txBody>
          <a:bodyPr wrap="none" rtlCol="0">
            <a:spAutoFit/>
          </a:bodyPr>
          <a:lstStyle/>
          <a:p>
            <a:r>
              <a:rPr lang="zh-CN" altLang="en-US" dirty="0">
                <a:latin typeface="Microsoft YaHei" panose="020B0503020204020204" pitchFamily="34" charset="-122"/>
                <a:ea typeface="Microsoft YaHei" panose="020B0503020204020204" pitchFamily="34" charset="-122"/>
              </a:rPr>
              <a:t>服务器</a:t>
            </a:r>
            <a:endParaRPr lang="en-US" dirty="0">
              <a:latin typeface="Microsoft YaHei" panose="020B0503020204020204" pitchFamily="34" charset="-122"/>
              <a:ea typeface="Microsoft YaHei" panose="020B0503020204020204" pitchFamily="34" charset="-122"/>
            </a:endParaRPr>
          </a:p>
        </p:txBody>
      </p:sp>
      <p:pic>
        <p:nvPicPr>
          <p:cNvPr id="9" name="图形 18" descr="团队">
            <a:extLst>
              <a:ext uri="{FF2B5EF4-FFF2-40B4-BE49-F238E27FC236}">
                <a16:creationId xmlns:a16="http://schemas.microsoft.com/office/drawing/2014/main" id="{ED479CF4-AA69-4FD0-931B-CB3E73690F2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17313" y="660138"/>
            <a:ext cx="634724" cy="651919"/>
          </a:xfrm>
          <a:prstGeom prst="rect">
            <a:avLst/>
          </a:prstGeom>
        </p:spPr>
      </p:pic>
      <p:pic>
        <p:nvPicPr>
          <p:cNvPr id="10" name="图形 19" descr="用户">
            <a:extLst>
              <a:ext uri="{FF2B5EF4-FFF2-40B4-BE49-F238E27FC236}">
                <a16:creationId xmlns:a16="http://schemas.microsoft.com/office/drawing/2014/main" id="{27CD7A1D-6A2B-4075-8692-36048908653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05979" y="824038"/>
            <a:ext cx="513199" cy="527102"/>
          </a:xfrm>
          <a:prstGeom prst="rect">
            <a:avLst/>
          </a:prstGeom>
        </p:spPr>
      </p:pic>
      <p:sp>
        <p:nvSpPr>
          <p:cNvPr id="11" name="TextBox 10">
            <a:extLst>
              <a:ext uri="{FF2B5EF4-FFF2-40B4-BE49-F238E27FC236}">
                <a16:creationId xmlns:a16="http://schemas.microsoft.com/office/drawing/2014/main" id="{FD444E71-CB4D-46C0-8E43-55FD6FC10713}"/>
              </a:ext>
            </a:extLst>
          </p:cNvPr>
          <p:cNvSpPr txBox="1"/>
          <p:nvPr/>
        </p:nvSpPr>
        <p:spPr>
          <a:xfrm>
            <a:off x="2681506" y="983321"/>
            <a:ext cx="627095" cy="358111"/>
          </a:xfrm>
          <a:prstGeom prst="rect">
            <a:avLst/>
          </a:prstGeom>
          <a:noFill/>
        </p:spPr>
        <p:txBody>
          <a:bodyPr wrap="none" rtlCol="0">
            <a:spAutoFit/>
          </a:bodyPr>
          <a:lstStyle/>
          <a:p>
            <a:r>
              <a:rPr lang="zh-CN" altLang="en-US" dirty="0">
                <a:latin typeface="Microsoft YaHei" panose="020B0503020204020204" pitchFamily="34" charset="-122"/>
                <a:ea typeface="Microsoft YaHei" panose="020B0503020204020204" pitchFamily="34" charset="-122"/>
              </a:rPr>
              <a:t>教师</a:t>
            </a:r>
            <a:endParaRPr lang="en-US" dirty="0">
              <a:latin typeface="Microsoft YaHei" panose="020B0503020204020204" pitchFamily="34" charset="-122"/>
              <a:ea typeface="Microsoft YaHei" panose="020B0503020204020204" pitchFamily="34" charset="-122"/>
            </a:endParaRPr>
          </a:p>
        </p:txBody>
      </p:sp>
      <p:sp>
        <p:nvSpPr>
          <p:cNvPr id="12" name="TextBox 11">
            <a:extLst>
              <a:ext uri="{FF2B5EF4-FFF2-40B4-BE49-F238E27FC236}">
                <a16:creationId xmlns:a16="http://schemas.microsoft.com/office/drawing/2014/main" id="{F3ECC2EE-2CA5-43E8-B880-517258E42BDF}"/>
              </a:ext>
            </a:extLst>
          </p:cNvPr>
          <p:cNvSpPr txBox="1"/>
          <p:nvPr/>
        </p:nvSpPr>
        <p:spPr>
          <a:xfrm>
            <a:off x="9576238" y="953946"/>
            <a:ext cx="640945" cy="358111"/>
          </a:xfrm>
          <a:prstGeom prst="rect">
            <a:avLst/>
          </a:prstGeom>
          <a:noFill/>
        </p:spPr>
        <p:txBody>
          <a:bodyPr wrap="none" rtlCol="0">
            <a:spAutoFit/>
          </a:bodyPr>
          <a:lstStyle/>
          <a:p>
            <a:r>
              <a:rPr lang="zh-CN" altLang="en-US" dirty="0">
                <a:latin typeface="Microsoft YaHei" panose="020B0503020204020204" pitchFamily="34" charset="-122"/>
                <a:ea typeface="Microsoft YaHei" panose="020B0503020204020204" pitchFamily="34" charset="-122"/>
              </a:rPr>
              <a:t>学生</a:t>
            </a:r>
            <a:endParaRPr lang="en-US" dirty="0">
              <a:latin typeface="Microsoft YaHei" panose="020B0503020204020204" pitchFamily="34" charset="-122"/>
              <a:ea typeface="Microsoft YaHei" panose="020B0503020204020204" pitchFamily="34" charset="-122"/>
            </a:endParaRPr>
          </a:p>
        </p:txBody>
      </p:sp>
      <p:pic>
        <p:nvPicPr>
          <p:cNvPr id="13" name="图片 31" descr="图片包含 电子产品, 就坐, 室内, 照相机&#10;&#10;已生成极高可信度的说明">
            <a:extLst>
              <a:ext uri="{FF2B5EF4-FFF2-40B4-BE49-F238E27FC236}">
                <a16:creationId xmlns:a16="http://schemas.microsoft.com/office/drawing/2014/main" id="{46BD5F2B-D3DF-4FA1-93BB-4A1E99756595}"/>
              </a:ext>
            </a:extLst>
          </p:cNvPr>
          <p:cNvPicPr>
            <a:picLocks noChangeAspect="1"/>
          </p:cNvPicPr>
          <p:nvPr/>
        </p:nvPicPr>
        <p:blipFill>
          <a:blip r:embed="rId8"/>
          <a:stretch>
            <a:fillRect/>
          </a:stretch>
        </p:blipFill>
        <p:spPr>
          <a:xfrm>
            <a:off x="8373277" y="3717227"/>
            <a:ext cx="585190" cy="721173"/>
          </a:xfrm>
          <a:prstGeom prst="rect">
            <a:avLst/>
          </a:prstGeom>
        </p:spPr>
      </p:pic>
      <p:pic>
        <p:nvPicPr>
          <p:cNvPr id="14" name="Picture 13">
            <a:extLst>
              <a:ext uri="{FF2B5EF4-FFF2-40B4-BE49-F238E27FC236}">
                <a16:creationId xmlns:a16="http://schemas.microsoft.com/office/drawing/2014/main" id="{54FD1E01-8E4E-4E63-BE0A-D6845FB4B044}"/>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5900"/>
                    </a14:imgEffect>
                  </a14:imgLayer>
                </a14:imgProps>
              </a:ext>
            </a:extLst>
          </a:blip>
          <a:stretch>
            <a:fillRect/>
          </a:stretch>
        </p:blipFill>
        <p:spPr>
          <a:xfrm>
            <a:off x="9915259" y="3627729"/>
            <a:ext cx="1009733" cy="821307"/>
          </a:xfrm>
          <a:prstGeom prst="rect">
            <a:avLst/>
          </a:prstGeom>
        </p:spPr>
      </p:pic>
      <p:sp>
        <p:nvSpPr>
          <p:cNvPr id="15" name="文本框 45">
            <a:extLst>
              <a:ext uri="{FF2B5EF4-FFF2-40B4-BE49-F238E27FC236}">
                <a16:creationId xmlns:a16="http://schemas.microsoft.com/office/drawing/2014/main" id="{04D80A61-4F2E-4912-8AB1-6558B1E5BA34}"/>
              </a:ext>
            </a:extLst>
          </p:cNvPr>
          <p:cNvSpPr txBox="1"/>
          <p:nvPr/>
        </p:nvSpPr>
        <p:spPr>
          <a:xfrm>
            <a:off x="8053310" y="4606040"/>
            <a:ext cx="1491836" cy="338554"/>
          </a:xfrm>
          <a:prstGeom prst="rect">
            <a:avLst/>
          </a:prstGeom>
          <a:noFill/>
        </p:spPr>
        <p:txBody>
          <a:bodyPr wrap="square" rtlCol="0">
            <a:spAutoFit/>
          </a:bodyPr>
          <a:lstStyle>
            <a:defPPr>
              <a:defRPr lang="zh-CN"/>
            </a:defPPr>
            <a:lvl1pPr>
              <a:defRPr sz="4800">
                <a:solidFill>
                  <a:srgbClr val="FFC000"/>
                </a:solidFill>
              </a:defRPr>
            </a:lvl1pPr>
          </a:lstStyle>
          <a:p>
            <a:r>
              <a:rPr lang="en-US" altLang="zh-CN" sz="1600" b="1" dirty="0">
                <a:solidFill>
                  <a:srgbClr val="002060"/>
                </a:solidFill>
                <a:latin typeface="Microsoft YaHei" panose="020B0503020204020204" pitchFamily="34" charset="-122"/>
                <a:ea typeface="Microsoft YaHei" panose="020B0503020204020204" pitchFamily="34" charset="-122"/>
              </a:rPr>
              <a:t>PC</a:t>
            </a:r>
            <a:r>
              <a:rPr lang="zh-CN" altLang="en-US" sz="1600" b="1" dirty="0">
                <a:solidFill>
                  <a:srgbClr val="002060"/>
                </a:solidFill>
                <a:latin typeface="Microsoft YaHei" panose="020B0503020204020204" pitchFamily="34" charset="-122"/>
                <a:ea typeface="Microsoft YaHei" panose="020B0503020204020204" pitchFamily="34" charset="-122"/>
              </a:rPr>
              <a:t>外接摄像头</a:t>
            </a:r>
          </a:p>
        </p:txBody>
      </p:sp>
      <p:sp>
        <p:nvSpPr>
          <p:cNvPr id="16" name="文本框 45">
            <a:extLst>
              <a:ext uri="{FF2B5EF4-FFF2-40B4-BE49-F238E27FC236}">
                <a16:creationId xmlns:a16="http://schemas.microsoft.com/office/drawing/2014/main" id="{4998B50E-625B-48AB-993E-7857C51D2FFC}"/>
              </a:ext>
            </a:extLst>
          </p:cNvPr>
          <p:cNvSpPr txBox="1"/>
          <p:nvPr/>
        </p:nvSpPr>
        <p:spPr>
          <a:xfrm>
            <a:off x="9839819" y="4597692"/>
            <a:ext cx="1362918" cy="338554"/>
          </a:xfrm>
          <a:prstGeom prst="rect">
            <a:avLst/>
          </a:prstGeom>
          <a:noFill/>
        </p:spPr>
        <p:txBody>
          <a:bodyPr wrap="square" rtlCol="0">
            <a:spAutoFit/>
          </a:bodyPr>
          <a:lstStyle>
            <a:defPPr>
              <a:defRPr lang="zh-CN"/>
            </a:defPPr>
            <a:lvl1pPr>
              <a:defRPr sz="4800">
                <a:solidFill>
                  <a:srgbClr val="FFC000"/>
                </a:solidFill>
              </a:defRPr>
            </a:lvl1pPr>
          </a:lstStyle>
          <a:p>
            <a:r>
              <a:rPr lang="zh-CN" altLang="en-US" sz="1600" b="1" dirty="0">
                <a:solidFill>
                  <a:srgbClr val="002060"/>
                </a:solidFill>
                <a:latin typeface="Microsoft YaHei" panose="020B0503020204020204" pitchFamily="34" charset="-122"/>
                <a:ea typeface="Microsoft YaHei" panose="020B0503020204020204" pitchFamily="34" charset="-122"/>
              </a:rPr>
              <a:t>前置摄像头</a:t>
            </a:r>
          </a:p>
        </p:txBody>
      </p:sp>
      <p:pic>
        <p:nvPicPr>
          <p:cNvPr id="17" name="图片 41" descr="图片包含 笔记本电脑, 电子产品, 室内, 餐桌&#10;&#10;已生成极高可信度的说明">
            <a:extLst>
              <a:ext uri="{FF2B5EF4-FFF2-40B4-BE49-F238E27FC236}">
                <a16:creationId xmlns:a16="http://schemas.microsoft.com/office/drawing/2014/main" id="{7EA0E4E0-0CB1-4F57-871B-9AF5F0995294}"/>
              </a:ext>
            </a:extLst>
          </p:cNvPr>
          <p:cNvPicPr>
            <a:picLocks noChangeAspect="1"/>
          </p:cNvPicPr>
          <p:nvPr/>
        </p:nvPicPr>
        <p:blipFill>
          <a:blip r:embed="rId11"/>
          <a:stretch>
            <a:fillRect/>
          </a:stretch>
        </p:blipFill>
        <p:spPr>
          <a:xfrm flipH="1">
            <a:off x="9912128" y="1690472"/>
            <a:ext cx="1223870" cy="787838"/>
          </a:xfrm>
          <a:prstGeom prst="rect">
            <a:avLst/>
          </a:prstGeom>
          <a:ln>
            <a:noFill/>
          </a:ln>
          <a:effectLst>
            <a:outerShdw blurRad="190500" algn="tl" rotWithShape="0">
              <a:srgbClr val="000000">
                <a:alpha val="70000"/>
              </a:srgbClr>
            </a:outerShdw>
          </a:effectLst>
        </p:spPr>
      </p:pic>
      <p:pic>
        <p:nvPicPr>
          <p:cNvPr id="18" name="图片 42" descr="图片包含 监视器, 微波, 电子产品, 墙壁&#10;&#10;已生成高可信度的说明">
            <a:extLst>
              <a:ext uri="{FF2B5EF4-FFF2-40B4-BE49-F238E27FC236}">
                <a16:creationId xmlns:a16="http://schemas.microsoft.com/office/drawing/2014/main" id="{68761036-AA10-4209-8F1B-8D3C782E75AE}"/>
              </a:ext>
            </a:extLst>
          </p:cNvPr>
          <p:cNvPicPr>
            <a:picLocks noChangeAspect="1"/>
          </p:cNvPicPr>
          <p:nvPr/>
        </p:nvPicPr>
        <p:blipFill>
          <a:blip r:embed="rId12"/>
          <a:stretch>
            <a:fillRect/>
          </a:stretch>
        </p:blipFill>
        <p:spPr>
          <a:xfrm>
            <a:off x="9208499" y="1694852"/>
            <a:ext cx="704958" cy="752150"/>
          </a:xfrm>
          <a:prstGeom prst="rect">
            <a:avLst/>
          </a:prstGeom>
          <a:ln>
            <a:noFill/>
          </a:ln>
          <a:effectLst>
            <a:outerShdw blurRad="190500" algn="tl" rotWithShape="0">
              <a:srgbClr val="000000">
                <a:alpha val="70000"/>
              </a:srgbClr>
            </a:outerShdw>
          </a:effectLst>
        </p:spPr>
      </p:pic>
      <p:sp>
        <p:nvSpPr>
          <p:cNvPr id="19" name="文本框 45">
            <a:extLst>
              <a:ext uri="{FF2B5EF4-FFF2-40B4-BE49-F238E27FC236}">
                <a16:creationId xmlns:a16="http://schemas.microsoft.com/office/drawing/2014/main" id="{FFD985B6-5A7D-4456-B9E6-310D6E18450A}"/>
              </a:ext>
            </a:extLst>
          </p:cNvPr>
          <p:cNvSpPr txBox="1"/>
          <p:nvPr/>
        </p:nvSpPr>
        <p:spPr>
          <a:xfrm>
            <a:off x="9896710" y="2460216"/>
            <a:ext cx="1491836" cy="338554"/>
          </a:xfrm>
          <a:prstGeom prst="rect">
            <a:avLst/>
          </a:prstGeom>
          <a:noFill/>
        </p:spPr>
        <p:txBody>
          <a:bodyPr wrap="square" rtlCol="0">
            <a:spAutoFit/>
          </a:bodyPr>
          <a:lstStyle>
            <a:defPPr>
              <a:defRPr lang="zh-CN"/>
            </a:defPPr>
            <a:lvl1pPr>
              <a:defRPr sz="4800">
                <a:solidFill>
                  <a:srgbClr val="FFC000"/>
                </a:solidFill>
              </a:defRPr>
            </a:lvl1pPr>
          </a:lstStyle>
          <a:p>
            <a:r>
              <a:rPr lang="zh-CN" altLang="en-US" sz="1600" b="1" dirty="0">
                <a:solidFill>
                  <a:srgbClr val="002060"/>
                </a:solidFill>
                <a:latin typeface="Microsoft YaHei" panose="020B0503020204020204" pitchFamily="34" charset="-122"/>
                <a:ea typeface="Microsoft YaHei" panose="020B0503020204020204" pitchFamily="34" charset="-122"/>
              </a:rPr>
              <a:t>学习终端设备</a:t>
            </a:r>
          </a:p>
        </p:txBody>
      </p:sp>
      <p:pic>
        <p:nvPicPr>
          <p:cNvPr id="20" name="Picture 19">
            <a:extLst>
              <a:ext uri="{FF2B5EF4-FFF2-40B4-BE49-F238E27FC236}">
                <a16:creationId xmlns:a16="http://schemas.microsoft.com/office/drawing/2014/main" id="{A614D137-371B-4458-A821-A96F262F87FC}"/>
              </a:ext>
            </a:extLst>
          </p:cNvPr>
          <p:cNvPicPr>
            <a:picLocks noChangeAspect="1"/>
          </p:cNvPicPr>
          <p:nvPr/>
        </p:nvPicPr>
        <p:blipFill rotWithShape="1">
          <a:blip r:embed="rId13"/>
          <a:srcRect l="1008" r="1461" b="4409"/>
          <a:stretch/>
        </p:blipFill>
        <p:spPr>
          <a:xfrm>
            <a:off x="8150328" y="1594468"/>
            <a:ext cx="1036936" cy="874695"/>
          </a:xfrm>
          <a:prstGeom prst="rect">
            <a:avLst/>
          </a:prstGeom>
        </p:spPr>
      </p:pic>
      <p:sp>
        <p:nvSpPr>
          <p:cNvPr id="21" name="AutoShape 16">
            <a:extLst>
              <a:ext uri="{FF2B5EF4-FFF2-40B4-BE49-F238E27FC236}">
                <a16:creationId xmlns:a16="http://schemas.microsoft.com/office/drawing/2014/main" id="{F8B6446B-0B71-439B-AF0D-9C4FA1CDF31E}"/>
              </a:ext>
            </a:extLst>
          </p:cNvPr>
          <p:cNvSpPr>
            <a:spLocks noChangeArrowheads="1"/>
          </p:cNvSpPr>
          <p:nvPr/>
        </p:nvSpPr>
        <p:spPr bwMode="auto">
          <a:xfrm>
            <a:off x="5121795" y="1680851"/>
            <a:ext cx="1560747" cy="605702"/>
          </a:xfrm>
          <a:prstGeom prst="roundRect">
            <a:avLst>
              <a:gd name="adj" fmla="val 16667"/>
            </a:avLst>
          </a:prstGeom>
          <a:solidFill>
            <a:schemeClr val="accent6"/>
          </a:solidFill>
          <a:ln>
            <a:noFill/>
          </a:ln>
          <a:effectLst>
            <a:outerShdw dist="107763" dir="2700000" algn="ctr" rotWithShape="0">
              <a:srgbClr val="000000">
                <a:alpha val="39999"/>
              </a:srgbClr>
            </a:outerShdw>
          </a:effectLst>
        </p:spPr>
        <p:txBody>
          <a:bodyPr wrap="none" anchor="ctr"/>
          <a:lstStyle/>
          <a:p>
            <a:pPr algn="ctr" latinLnBrk="1"/>
            <a:r>
              <a:rPr kumimoji="1" lang="zh-CN" altLang="en-US" sz="2842" b="1" dirty="0">
                <a:solidFill>
                  <a:srgbClr val="FFFFFF"/>
                </a:solidFill>
                <a:latin typeface="Microsoft YaHei" panose="020B0503020204020204" pitchFamily="34" charset="-122"/>
                <a:ea typeface="Microsoft YaHei" panose="020B0503020204020204" pitchFamily="34" charset="-122"/>
              </a:rPr>
              <a:t>网络传输</a:t>
            </a:r>
            <a:endParaRPr kumimoji="1" lang="en-US" altLang="ko-KR" sz="2842" b="1" dirty="0">
              <a:solidFill>
                <a:srgbClr val="FFFFFF"/>
              </a:solidFill>
              <a:latin typeface="Microsoft YaHei" panose="020B0503020204020204" pitchFamily="34" charset="-122"/>
              <a:ea typeface="Microsoft YaHei" panose="020B0503020204020204" pitchFamily="34" charset="-122"/>
            </a:endParaRPr>
          </a:p>
        </p:txBody>
      </p:sp>
      <p:sp>
        <p:nvSpPr>
          <p:cNvPr id="22" name="AutoShape 16">
            <a:extLst>
              <a:ext uri="{FF2B5EF4-FFF2-40B4-BE49-F238E27FC236}">
                <a16:creationId xmlns:a16="http://schemas.microsoft.com/office/drawing/2014/main" id="{55CCF717-79F1-461E-AE33-A2482C82D4E8}"/>
              </a:ext>
            </a:extLst>
          </p:cNvPr>
          <p:cNvSpPr>
            <a:spLocks noChangeArrowheads="1"/>
          </p:cNvSpPr>
          <p:nvPr/>
        </p:nvSpPr>
        <p:spPr bwMode="auto">
          <a:xfrm>
            <a:off x="5052570" y="3761993"/>
            <a:ext cx="1615608" cy="605702"/>
          </a:xfrm>
          <a:prstGeom prst="roundRect">
            <a:avLst>
              <a:gd name="adj" fmla="val 16667"/>
            </a:avLst>
          </a:prstGeom>
          <a:solidFill>
            <a:schemeClr val="accent6"/>
          </a:solidFill>
          <a:ln>
            <a:noFill/>
          </a:ln>
          <a:effectLst>
            <a:outerShdw dist="107763" dir="2700000" algn="ctr" rotWithShape="0">
              <a:srgbClr val="000000">
                <a:alpha val="39999"/>
              </a:srgbClr>
            </a:outerShdw>
          </a:effectLst>
        </p:spPr>
        <p:txBody>
          <a:bodyPr wrap="none" anchor="ctr"/>
          <a:lstStyle/>
          <a:p>
            <a:pPr algn="ctr" latinLnBrk="1"/>
            <a:r>
              <a:rPr kumimoji="1" lang="zh-CN" altLang="en-US" sz="2842" b="1" dirty="0">
                <a:solidFill>
                  <a:srgbClr val="FFFFFF"/>
                </a:solidFill>
                <a:latin typeface="Microsoft YaHei" panose="020B0503020204020204" pitchFamily="34" charset="-122"/>
                <a:ea typeface="Microsoft YaHei" panose="020B0503020204020204" pitchFamily="34" charset="-122"/>
              </a:rPr>
              <a:t>检测分析</a:t>
            </a:r>
            <a:endParaRPr kumimoji="1" lang="en-US" altLang="ko-KR" sz="2842" b="1" dirty="0">
              <a:solidFill>
                <a:srgbClr val="FFFFFF"/>
              </a:solidFill>
              <a:latin typeface="Microsoft YaHei" panose="020B0503020204020204" pitchFamily="34" charset="-122"/>
              <a:ea typeface="Microsoft YaHei" panose="020B0503020204020204" pitchFamily="34" charset="-122"/>
            </a:endParaRPr>
          </a:p>
        </p:txBody>
      </p:sp>
      <p:cxnSp>
        <p:nvCxnSpPr>
          <p:cNvPr id="23" name="Straight Arrow Connector 22">
            <a:extLst>
              <a:ext uri="{FF2B5EF4-FFF2-40B4-BE49-F238E27FC236}">
                <a16:creationId xmlns:a16="http://schemas.microsoft.com/office/drawing/2014/main" id="{7DD60944-F719-44A9-82A3-6D3A10057BFB}"/>
              </a:ext>
            </a:extLst>
          </p:cNvPr>
          <p:cNvCxnSpPr>
            <a:cxnSpLocks/>
          </p:cNvCxnSpPr>
          <p:nvPr/>
        </p:nvCxnSpPr>
        <p:spPr>
          <a:xfrm>
            <a:off x="6659355" y="2004560"/>
            <a:ext cx="1417845" cy="11415"/>
          </a:xfrm>
          <a:prstGeom prst="straightConnector1">
            <a:avLst/>
          </a:prstGeom>
          <a:ln w="38100">
            <a:solidFill>
              <a:schemeClr val="accent1">
                <a:lumMod val="75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24" name="Straight Arrow Connector 23">
            <a:extLst>
              <a:ext uri="{FF2B5EF4-FFF2-40B4-BE49-F238E27FC236}">
                <a16:creationId xmlns:a16="http://schemas.microsoft.com/office/drawing/2014/main" id="{143683B8-FED2-41EE-B454-51BD0499952A}"/>
              </a:ext>
            </a:extLst>
          </p:cNvPr>
          <p:cNvCxnSpPr>
            <a:cxnSpLocks/>
          </p:cNvCxnSpPr>
          <p:nvPr/>
        </p:nvCxnSpPr>
        <p:spPr>
          <a:xfrm flipV="1">
            <a:off x="3002437" y="2037737"/>
            <a:ext cx="2047572" cy="6442"/>
          </a:xfrm>
          <a:prstGeom prst="straightConnector1">
            <a:avLst/>
          </a:prstGeom>
          <a:ln w="38100">
            <a:solidFill>
              <a:schemeClr val="accent1">
                <a:lumMod val="75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a:extLst>
              <a:ext uri="{FF2B5EF4-FFF2-40B4-BE49-F238E27FC236}">
                <a16:creationId xmlns:a16="http://schemas.microsoft.com/office/drawing/2014/main" id="{975E3591-8C92-4BE1-BCBE-22AFD4C60F59}"/>
              </a:ext>
            </a:extLst>
          </p:cNvPr>
          <p:cNvCxnSpPr>
            <a:cxnSpLocks/>
          </p:cNvCxnSpPr>
          <p:nvPr/>
        </p:nvCxnSpPr>
        <p:spPr>
          <a:xfrm flipH="1" flipV="1">
            <a:off x="6800243" y="4097634"/>
            <a:ext cx="1276957" cy="15638"/>
          </a:xfrm>
          <a:prstGeom prst="straightConnector1">
            <a:avLst/>
          </a:prstGeom>
          <a:ln w="38100">
            <a:solidFill>
              <a:schemeClr val="accent1">
                <a:lumMod val="75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26" name="Straight Arrow Connector 25">
            <a:extLst>
              <a:ext uri="{FF2B5EF4-FFF2-40B4-BE49-F238E27FC236}">
                <a16:creationId xmlns:a16="http://schemas.microsoft.com/office/drawing/2014/main" id="{C30B892C-D610-41CC-83F4-07656F3B5F12}"/>
              </a:ext>
            </a:extLst>
          </p:cNvPr>
          <p:cNvCxnSpPr>
            <a:cxnSpLocks/>
          </p:cNvCxnSpPr>
          <p:nvPr/>
        </p:nvCxnSpPr>
        <p:spPr>
          <a:xfrm flipH="1">
            <a:off x="3133420" y="4105453"/>
            <a:ext cx="1819831" cy="1"/>
          </a:xfrm>
          <a:prstGeom prst="straightConnector1">
            <a:avLst/>
          </a:prstGeom>
          <a:ln w="38100">
            <a:solidFill>
              <a:schemeClr val="accent1">
                <a:lumMod val="75000"/>
              </a:schemeClr>
            </a:solidFill>
            <a:tailEnd type="triangle"/>
          </a:ln>
        </p:spPr>
        <p:style>
          <a:lnRef idx="3">
            <a:schemeClr val="accent1"/>
          </a:lnRef>
          <a:fillRef idx="0">
            <a:schemeClr val="accent1"/>
          </a:fillRef>
          <a:effectRef idx="2">
            <a:schemeClr val="accent1"/>
          </a:effectRef>
          <a:fontRef idx="minor">
            <a:schemeClr val="tx1"/>
          </a:fontRef>
        </p:style>
      </p:cxnSp>
      <p:pic>
        <p:nvPicPr>
          <p:cNvPr id="27" name="Picture 2" descr="Image result for browser icon">
            <a:extLst>
              <a:ext uri="{FF2B5EF4-FFF2-40B4-BE49-F238E27FC236}">
                <a16:creationId xmlns:a16="http://schemas.microsoft.com/office/drawing/2014/main" id="{24751516-9636-457A-ABE3-8B70F037A735}"/>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4582" t="13269" r="14145" b="19791"/>
          <a:stretch/>
        </p:blipFill>
        <p:spPr bwMode="auto">
          <a:xfrm>
            <a:off x="1423128" y="3553971"/>
            <a:ext cx="1688787" cy="1533272"/>
          </a:xfrm>
          <a:prstGeom prst="rect">
            <a:avLst/>
          </a:prstGeom>
          <a:noFill/>
          <a:extLst>
            <a:ext uri="{909E8E84-426E-40DD-AFC4-6F175D3DCCD1}">
              <a14:hiddenFill xmlns:a14="http://schemas.microsoft.com/office/drawing/2010/main">
                <a:solidFill>
                  <a:srgbClr val="FFFFFF"/>
                </a:solidFill>
              </a14:hiddenFill>
            </a:ext>
          </a:extLst>
        </p:spPr>
      </p:pic>
      <p:sp>
        <p:nvSpPr>
          <p:cNvPr id="28" name="文本框 45">
            <a:extLst>
              <a:ext uri="{FF2B5EF4-FFF2-40B4-BE49-F238E27FC236}">
                <a16:creationId xmlns:a16="http://schemas.microsoft.com/office/drawing/2014/main" id="{6DD17583-7629-44DE-B234-F3F4FA79EC76}"/>
              </a:ext>
            </a:extLst>
          </p:cNvPr>
          <p:cNvSpPr txBox="1"/>
          <p:nvPr/>
        </p:nvSpPr>
        <p:spPr>
          <a:xfrm>
            <a:off x="1860741" y="4597692"/>
            <a:ext cx="1491836" cy="338554"/>
          </a:xfrm>
          <a:prstGeom prst="rect">
            <a:avLst/>
          </a:prstGeom>
          <a:noFill/>
        </p:spPr>
        <p:txBody>
          <a:bodyPr wrap="square" rtlCol="0">
            <a:spAutoFit/>
          </a:bodyPr>
          <a:lstStyle>
            <a:defPPr>
              <a:defRPr lang="zh-CN"/>
            </a:defPPr>
            <a:lvl1pPr>
              <a:defRPr sz="4800">
                <a:solidFill>
                  <a:srgbClr val="FFC000"/>
                </a:solidFill>
              </a:defRPr>
            </a:lvl1pPr>
          </a:lstStyle>
          <a:p>
            <a:r>
              <a:rPr lang="en-US" altLang="zh-CN" sz="1600" b="1" dirty="0">
                <a:solidFill>
                  <a:schemeClr val="accent2"/>
                </a:solidFill>
                <a:latin typeface="Microsoft YaHei" panose="020B0503020204020204" pitchFamily="34" charset="-122"/>
                <a:ea typeface="Microsoft YaHei" panose="020B0503020204020204" pitchFamily="34" charset="-122"/>
              </a:rPr>
              <a:t>AI</a:t>
            </a:r>
            <a:r>
              <a:rPr lang="zh-CN" altLang="en-US" sz="1600" b="1" dirty="0">
                <a:solidFill>
                  <a:schemeClr val="accent2"/>
                </a:solidFill>
                <a:latin typeface="Microsoft YaHei" panose="020B0503020204020204" pitchFamily="34" charset="-122"/>
                <a:ea typeface="Microsoft YaHei" panose="020B0503020204020204" pitchFamily="34" charset="-122"/>
              </a:rPr>
              <a:t>教室面板</a:t>
            </a:r>
          </a:p>
        </p:txBody>
      </p:sp>
      <p:sp>
        <p:nvSpPr>
          <p:cNvPr id="29" name="Rectangle 28">
            <a:extLst>
              <a:ext uri="{FF2B5EF4-FFF2-40B4-BE49-F238E27FC236}">
                <a16:creationId xmlns:a16="http://schemas.microsoft.com/office/drawing/2014/main" id="{F50EBB40-D11B-4EAB-A4F5-67503FF8057B}"/>
              </a:ext>
            </a:extLst>
          </p:cNvPr>
          <p:cNvSpPr/>
          <p:nvPr/>
        </p:nvSpPr>
        <p:spPr>
          <a:xfrm>
            <a:off x="3336071" y="4169976"/>
            <a:ext cx="1511952" cy="358111"/>
          </a:xfrm>
          <a:prstGeom prst="rect">
            <a:avLst/>
          </a:prstGeom>
          <a:solidFill>
            <a:schemeClr val="bg1">
              <a:lumMod val="85000"/>
            </a:schemeClr>
          </a:solidFill>
        </p:spPr>
        <p:txBody>
          <a:bodyPr wrap="none">
            <a:spAutoFit/>
          </a:bodyPr>
          <a:lstStyle/>
          <a:p>
            <a:pPr algn="ctr"/>
            <a:r>
              <a:rPr lang="zh-CN" altLang="en-US" dirty="0">
                <a:latin typeface="Microsoft YaHei" panose="020B0503020204020204" pitchFamily="34" charset="-122"/>
                <a:ea typeface="Microsoft YaHei" panose="020B0503020204020204" pitchFamily="34" charset="-122"/>
              </a:rPr>
              <a:t>学习状态反馈</a:t>
            </a:r>
            <a:endParaRPr lang="en-US" dirty="0">
              <a:latin typeface="Microsoft YaHei" panose="020B0503020204020204" pitchFamily="34" charset="-122"/>
              <a:ea typeface="Microsoft YaHei" panose="020B0503020204020204" pitchFamily="34" charset="-122"/>
            </a:endParaRPr>
          </a:p>
        </p:txBody>
      </p:sp>
      <p:sp>
        <p:nvSpPr>
          <p:cNvPr id="30" name="Rectangle 29">
            <a:extLst>
              <a:ext uri="{FF2B5EF4-FFF2-40B4-BE49-F238E27FC236}">
                <a16:creationId xmlns:a16="http://schemas.microsoft.com/office/drawing/2014/main" id="{2C5CC27B-308C-4E2A-BD4E-30A1ED10F2CC}"/>
              </a:ext>
            </a:extLst>
          </p:cNvPr>
          <p:cNvSpPr/>
          <p:nvPr/>
        </p:nvSpPr>
        <p:spPr>
          <a:xfrm>
            <a:off x="2430014" y="2889992"/>
            <a:ext cx="627095" cy="358111"/>
          </a:xfrm>
          <a:prstGeom prst="rect">
            <a:avLst/>
          </a:prstGeom>
          <a:solidFill>
            <a:schemeClr val="bg2"/>
          </a:solidFill>
        </p:spPr>
        <p:txBody>
          <a:bodyPr wrap="none">
            <a:spAutoFit/>
          </a:bodyPr>
          <a:lstStyle/>
          <a:p>
            <a:pPr algn="ctr"/>
            <a:r>
              <a:rPr lang="zh-CN" altLang="en-US" dirty="0">
                <a:latin typeface="Microsoft YaHei" panose="020B0503020204020204" pitchFamily="34" charset="-122"/>
                <a:ea typeface="Microsoft YaHei" panose="020B0503020204020204" pitchFamily="34" charset="-122"/>
              </a:rPr>
              <a:t>实时</a:t>
            </a:r>
            <a:endParaRPr lang="en-US" dirty="0">
              <a:latin typeface="Microsoft YaHei" panose="020B0503020204020204" pitchFamily="34" charset="-122"/>
              <a:ea typeface="Microsoft YaHei" panose="020B0503020204020204" pitchFamily="34" charset="-122"/>
            </a:endParaRPr>
          </a:p>
        </p:txBody>
      </p:sp>
      <p:pic>
        <p:nvPicPr>
          <p:cNvPr id="31" name="Picture 6" descr="Image result for book icon">
            <a:extLst>
              <a:ext uri="{FF2B5EF4-FFF2-40B4-BE49-F238E27FC236}">
                <a16:creationId xmlns:a16="http://schemas.microsoft.com/office/drawing/2014/main" id="{BA148A12-9E1D-42DC-A6CF-5BC34694CD4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63791" y="1365418"/>
            <a:ext cx="1238781" cy="1238781"/>
          </a:xfrm>
          <a:prstGeom prst="rect">
            <a:avLst/>
          </a:prstGeom>
          <a:noFill/>
          <a:extLst>
            <a:ext uri="{909E8E84-426E-40DD-AFC4-6F175D3DCCD1}">
              <a14:hiddenFill xmlns:a14="http://schemas.microsoft.com/office/drawing/2010/main">
                <a:solidFill>
                  <a:srgbClr val="FFFFFF"/>
                </a:solidFill>
              </a14:hiddenFill>
            </a:ext>
          </a:extLst>
        </p:spPr>
      </p:pic>
      <p:sp>
        <p:nvSpPr>
          <p:cNvPr id="32" name="文本框 45">
            <a:extLst>
              <a:ext uri="{FF2B5EF4-FFF2-40B4-BE49-F238E27FC236}">
                <a16:creationId xmlns:a16="http://schemas.microsoft.com/office/drawing/2014/main" id="{C6117231-F6F4-4BEF-8654-2FE4B09B298D}"/>
              </a:ext>
            </a:extLst>
          </p:cNvPr>
          <p:cNvSpPr txBox="1"/>
          <p:nvPr/>
        </p:nvSpPr>
        <p:spPr>
          <a:xfrm>
            <a:off x="1797842" y="2190713"/>
            <a:ext cx="1040308" cy="338554"/>
          </a:xfrm>
          <a:prstGeom prst="rect">
            <a:avLst/>
          </a:prstGeom>
          <a:noFill/>
        </p:spPr>
        <p:txBody>
          <a:bodyPr wrap="square" rtlCol="0">
            <a:spAutoFit/>
          </a:bodyPr>
          <a:lstStyle>
            <a:defPPr>
              <a:defRPr lang="zh-CN"/>
            </a:defPPr>
            <a:lvl1pPr>
              <a:defRPr sz="4800">
                <a:solidFill>
                  <a:srgbClr val="FFC000"/>
                </a:solidFill>
              </a:defRPr>
            </a:lvl1pPr>
          </a:lstStyle>
          <a:p>
            <a:r>
              <a:rPr lang="zh-CN" altLang="en-US" sz="1600" b="1" dirty="0">
                <a:solidFill>
                  <a:srgbClr val="002060"/>
                </a:solidFill>
                <a:latin typeface="Microsoft YaHei" panose="020B0503020204020204" pitchFamily="34" charset="-122"/>
                <a:ea typeface="Microsoft YaHei" panose="020B0503020204020204" pitchFamily="34" charset="-122"/>
              </a:rPr>
              <a:t>教学内容</a:t>
            </a:r>
          </a:p>
        </p:txBody>
      </p:sp>
      <p:sp>
        <p:nvSpPr>
          <p:cNvPr id="33" name="Rectangle 32">
            <a:extLst>
              <a:ext uri="{FF2B5EF4-FFF2-40B4-BE49-F238E27FC236}">
                <a16:creationId xmlns:a16="http://schemas.microsoft.com/office/drawing/2014/main" id="{D2769672-431C-4906-A289-6681822BCDC1}"/>
              </a:ext>
            </a:extLst>
          </p:cNvPr>
          <p:cNvSpPr/>
          <p:nvPr/>
        </p:nvSpPr>
        <p:spPr>
          <a:xfrm>
            <a:off x="9526555" y="3026351"/>
            <a:ext cx="1069524" cy="358111"/>
          </a:xfrm>
          <a:prstGeom prst="rect">
            <a:avLst/>
          </a:prstGeom>
          <a:solidFill>
            <a:schemeClr val="bg2"/>
          </a:solidFill>
        </p:spPr>
        <p:txBody>
          <a:bodyPr wrap="none">
            <a:spAutoFit/>
          </a:bodyPr>
          <a:lstStyle/>
          <a:p>
            <a:pPr algn="ctr"/>
            <a:r>
              <a:rPr lang="zh-CN" altLang="en-US" dirty="0">
                <a:latin typeface="Microsoft YaHei" panose="020B0503020204020204" pitchFamily="34" charset="-122"/>
                <a:ea typeface="Microsoft YaHei" panose="020B0503020204020204" pitchFamily="34" charset="-122"/>
              </a:rPr>
              <a:t>学习理解</a:t>
            </a:r>
            <a:endParaRPr lang="en-US" dirty="0">
              <a:latin typeface="Microsoft YaHei" panose="020B0503020204020204" pitchFamily="34" charset="-122"/>
              <a:ea typeface="Microsoft YaHei" panose="020B0503020204020204" pitchFamily="34" charset="-122"/>
            </a:endParaRPr>
          </a:p>
        </p:txBody>
      </p:sp>
      <p:sp>
        <p:nvSpPr>
          <p:cNvPr id="34" name="Rectangle 33">
            <a:extLst>
              <a:ext uri="{FF2B5EF4-FFF2-40B4-BE49-F238E27FC236}">
                <a16:creationId xmlns:a16="http://schemas.microsoft.com/office/drawing/2014/main" id="{BEA3407E-3859-4723-92F2-59C0654D0E9A}"/>
              </a:ext>
            </a:extLst>
          </p:cNvPr>
          <p:cNvSpPr/>
          <p:nvPr/>
        </p:nvSpPr>
        <p:spPr>
          <a:xfrm>
            <a:off x="3286414" y="1617604"/>
            <a:ext cx="1511952" cy="358111"/>
          </a:xfrm>
          <a:prstGeom prst="rect">
            <a:avLst/>
          </a:prstGeom>
          <a:solidFill>
            <a:schemeClr val="bg1">
              <a:lumMod val="85000"/>
            </a:schemeClr>
          </a:solidFill>
        </p:spPr>
        <p:txBody>
          <a:bodyPr wrap="none">
            <a:spAutoFit/>
          </a:bodyPr>
          <a:lstStyle/>
          <a:p>
            <a:pPr algn="ctr"/>
            <a:r>
              <a:rPr lang="zh-CN" altLang="en-US" dirty="0">
                <a:latin typeface="Microsoft YaHei" panose="020B0503020204020204" pitchFamily="34" charset="-122"/>
                <a:ea typeface="Microsoft YaHei" panose="020B0503020204020204" pitchFamily="34" charset="-122"/>
              </a:rPr>
              <a:t>教学内容调整</a:t>
            </a:r>
            <a:endParaRPr lang="en-US" dirty="0">
              <a:latin typeface="Microsoft YaHei" panose="020B0503020204020204" pitchFamily="34" charset="-122"/>
              <a:ea typeface="Microsoft YaHei" panose="020B0503020204020204" pitchFamily="34" charset="-122"/>
            </a:endParaRPr>
          </a:p>
        </p:txBody>
      </p:sp>
      <p:cxnSp>
        <p:nvCxnSpPr>
          <p:cNvPr id="35" name="Straight Arrow Connector 34">
            <a:extLst>
              <a:ext uri="{FF2B5EF4-FFF2-40B4-BE49-F238E27FC236}">
                <a16:creationId xmlns:a16="http://schemas.microsoft.com/office/drawing/2014/main" id="{1904450B-9235-484D-8E43-E0AF91C20859}"/>
              </a:ext>
            </a:extLst>
          </p:cNvPr>
          <p:cNvCxnSpPr>
            <a:cxnSpLocks/>
          </p:cNvCxnSpPr>
          <p:nvPr/>
        </p:nvCxnSpPr>
        <p:spPr>
          <a:xfrm>
            <a:off x="9432658" y="2763529"/>
            <a:ext cx="0" cy="998464"/>
          </a:xfrm>
          <a:prstGeom prst="straightConnector1">
            <a:avLst/>
          </a:prstGeom>
          <a:ln w="38100">
            <a:solidFill>
              <a:schemeClr val="accent1">
                <a:lumMod val="75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3E3DB10F-2144-4D48-8B0A-57AFE96E8558}"/>
              </a:ext>
            </a:extLst>
          </p:cNvPr>
          <p:cNvCxnSpPr>
            <a:cxnSpLocks/>
          </p:cNvCxnSpPr>
          <p:nvPr/>
        </p:nvCxnSpPr>
        <p:spPr>
          <a:xfrm flipV="1">
            <a:off x="2283182" y="2522730"/>
            <a:ext cx="6793" cy="1031241"/>
          </a:xfrm>
          <a:prstGeom prst="straightConnector1">
            <a:avLst/>
          </a:prstGeom>
          <a:ln w="38100">
            <a:solidFill>
              <a:schemeClr val="accent1">
                <a:lumMod val="75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37" name="TextBox 36">
            <a:extLst>
              <a:ext uri="{FF2B5EF4-FFF2-40B4-BE49-F238E27FC236}">
                <a16:creationId xmlns:a16="http://schemas.microsoft.com/office/drawing/2014/main" id="{6B2D3A2D-9447-4A7F-A6FA-9CEADBEDD9C1}"/>
              </a:ext>
            </a:extLst>
          </p:cNvPr>
          <p:cNvSpPr txBox="1"/>
          <p:nvPr/>
        </p:nvSpPr>
        <p:spPr>
          <a:xfrm>
            <a:off x="5031859" y="2371404"/>
            <a:ext cx="1800493" cy="600164"/>
          </a:xfrm>
          <a:prstGeom prst="rect">
            <a:avLst/>
          </a:prstGeom>
          <a:noFill/>
        </p:spPr>
        <p:txBody>
          <a:bodyPr wrap="none" rtlCol="0">
            <a:spAutoFit/>
          </a:bodyPr>
          <a:lstStyle/>
          <a:p>
            <a:pPr algn="ctr">
              <a:spcBef>
                <a:spcPts val="600"/>
              </a:spcBef>
            </a:pPr>
            <a:r>
              <a:rPr lang="zh-CN" altLang="en-US" sz="1400" b="1" dirty="0">
                <a:latin typeface="Microsoft YaHei" panose="020B0503020204020204" pitchFamily="34" charset="-122"/>
                <a:ea typeface="Microsoft YaHei" panose="020B0503020204020204" pitchFamily="34" charset="-122"/>
              </a:rPr>
              <a:t>人脸身份检测</a:t>
            </a:r>
            <a:endParaRPr lang="en-US" altLang="zh-CN" sz="1400" b="1" dirty="0">
              <a:latin typeface="Microsoft YaHei" panose="020B0503020204020204" pitchFamily="34" charset="-122"/>
              <a:ea typeface="Microsoft YaHei" panose="020B0503020204020204" pitchFamily="34" charset="-122"/>
            </a:endParaRPr>
          </a:p>
          <a:p>
            <a:pPr algn="ctr">
              <a:spcBef>
                <a:spcPts val="600"/>
              </a:spcBef>
            </a:pPr>
            <a:r>
              <a:rPr lang="en-US" sz="1400" b="1" dirty="0" err="1">
                <a:latin typeface="Microsoft YaHei" panose="020B0503020204020204" pitchFamily="34" charset="-122"/>
                <a:ea typeface="Microsoft YaHei" panose="020B0503020204020204" pitchFamily="34" charset="-122"/>
              </a:rPr>
              <a:t>AI、数据和</a:t>
            </a:r>
            <a:r>
              <a:rPr lang="zh-CN" altLang="en-US" sz="1400" b="1" dirty="0">
                <a:latin typeface="Microsoft YaHei" panose="020B0503020204020204" pitchFamily="34" charset="-122"/>
                <a:ea typeface="Microsoft YaHei" panose="020B0503020204020204" pitchFamily="34" charset="-122"/>
              </a:rPr>
              <a:t>机器学习</a:t>
            </a:r>
            <a:endParaRPr lang="en-US" sz="1400"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335470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ChangeArrowheads="1"/>
          </p:cNvSpPr>
          <p:nvPr/>
        </p:nvSpPr>
        <p:spPr bwMode="auto">
          <a:xfrm>
            <a:off x="2766878" y="1582299"/>
            <a:ext cx="12230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770019" fontAlgn="base">
              <a:spcBef>
                <a:spcPct val="0"/>
              </a:spcBef>
              <a:spcAft>
                <a:spcPct val="0"/>
              </a:spcAft>
            </a:pPr>
            <a:r>
              <a:rPr lang="zh-CN" altLang="en-US" sz="1800" dirty="0">
                <a:solidFill>
                  <a:prstClr val="white"/>
                </a:solidFill>
                <a:latin typeface="+mj-ea"/>
                <a:ea typeface="+mj-ea"/>
              </a:rPr>
              <a:t>队长 林沂蒙</a:t>
            </a:r>
          </a:p>
        </p:txBody>
      </p:sp>
      <p:sp>
        <p:nvSpPr>
          <p:cNvPr id="14340" name="Rectangle 4"/>
          <p:cNvSpPr>
            <a:spLocks noChangeArrowheads="1"/>
          </p:cNvSpPr>
          <p:nvPr/>
        </p:nvSpPr>
        <p:spPr bwMode="auto">
          <a:xfrm>
            <a:off x="2766879" y="1901900"/>
            <a:ext cx="169277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770019" fontAlgn="base">
              <a:spcBef>
                <a:spcPct val="0"/>
              </a:spcBef>
              <a:spcAft>
                <a:spcPct val="0"/>
              </a:spcAft>
            </a:pPr>
            <a:r>
              <a:rPr lang="zh-CN" altLang="en-US" sz="1200" dirty="0">
                <a:solidFill>
                  <a:prstClr val="white"/>
                </a:solidFill>
                <a:latin typeface="+mj-ea"/>
                <a:ea typeface="+mj-ea"/>
                <a:cs typeface="Arial" panose="020B0604020202020204" pitchFamily="34" charset="0"/>
              </a:rPr>
              <a:t>微软人工智能应用科学家</a:t>
            </a:r>
            <a:endParaRPr lang="zh-CN" altLang="zh-CN" sz="1200" dirty="0">
              <a:solidFill>
                <a:prstClr val="white"/>
              </a:solidFill>
              <a:latin typeface="+mj-ea"/>
              <a:ea typeface="+mj-ea"/>
              <a:cs typeface="Arial" panose="020B0604020202020204" pitchFamily="34" charset="0"/>
            </a:endParaRPr>
          </a:p>
        </p:txBody>
      </p:sp>
      <p:sp>
        <p:nvSpPr>
          <p:cNvPr id="14341" name="Rectangle 5"/>
          <p:cNvSpPr>
            <a:spLocks noChangeArrowheads="1"/>
          </p:cNvSpPr>
          <p:nvPr/>
        </p:nvSpPr>
        <p:spPr bwMode="auto">
          <a:xfrm>
            <a:off x="2766878" y="2122009"/>
            <a:ext cx="19655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770019" fontAlgn="base">
              <a:lnSpc>
                <a:spcPct val="150000"/>
              </a:lnSpc>
              <a:spcBef>
                <a:spcPct val="0"/>
              </a:spcBef>
              <a:spcAft>
                <a:spcPct val="0"/>
              </a:spcAft>
            </a:pPr>
            <a:r>
              <a:rPr lang="zh-CN" altLang="en-US" sz="1200" dirty="0">
                <a:solidFill>
                  <a:prstClr val="white"/>
                </a:solidFill>
                <a:latin typeface="+mj-ea"/>
                <a:ea typeface="+mj-ea"/>
                <a:cs typeface="+mn-ea"/>
                <a:sym typeface="+mn-lt"/>
              </a:rPr>
              <a:t>全球</a:t>
            </a:r>
            <a:r>
              <a:rPr lang="en-US" altLang="zh-CN" sz="1200" dirty="0">
                <a:solidFill>
                  <a:prstClr val="white"/>
                </a:solidFill>
                <a:latin typeface="+mj-ea"/>
                <a:ea typeface="+mj-ea"/>
                <a:cs typeface="+mn-ea"/>
                <a:sym typeface="+mn-lt"/>
              </a:rPr>
              <a:t>AI </a:t>
            </a:r>
            <a:r>
              <a:rPr lang="zh-CN" altLang="en-US" sz="1200" dirty="0">
                <a:solidFill>
                  <a:prstClr val="white"/>
                </a:solidFill>
                <a:latin typeface="+mj-ea"/>
                <a:ea typeface="+mj-ea"/>
                <a:cs typeface="+mn-ea"/>
                <a:sym typeface="+mn-lt"/>
              </a:rPr>
              <a:t>黑客马拉松</a:t>
            </a:r>
            <a:r>
              <a:rPr lang="en-US" altLang="zh-CN" sz="1200" dirty="0">
                <a:solidFill>
                  <a:prstClr val="white"/>
                </a:solidFill>
                <a:latin typeface="+mj-ea"/>
                <a:ea typeface="+mj-ea"/>
                <a:cs typeface="+mn-ea"/>
                <a:sym typeface="+mn-lt"/>
              </a:rPr>
              <a:t>Winner</a:t>
            </a:r>
            <a:endParaRPr lang="en-GB" altLang="zh-CN" sz="1200" dirty="0">
              <a:solidFill>
                <a:prstClr val="white"/>
              </a:solidFill>
              <a:latin typeface="+mj-ea"/>
              <a:ea typeface="+mj-ea"/>
              <a:cs typeface="+mn-ea"/>
              <a:sym typeface="+mn-lt"/>
            </a:endParaRPr>
          </a:p>
        </p:txBody>
      </p:sp>
      <p:grpSp>
        <p:nvGrpSpPr>
          <p:cNvPr id="17" name="组合 16"/>
          <p:cNvGrpSpPr/>
          <p:nvPr/>
        </p:nvGrpSpPr>
        <p:grpSpPr>
          <a:xfrm>
            <a:off x="2759358" y="2789267"/>
            <a:ext cx="169201" cy="171081"/>
            <a:chOff x="2965450" y="2365375"/>
            <a:chExt cx="142875" cy="144463"/>
          </a:xfrm>
        </p:grpSpPr>
        <p:sp>
          <p:nvSpPr>
            <p:cNvPr id="14343" name="Oval 7"/>
            <p:cNvSpPr>
              <a:spLocks noChangeArrowheads="1"/>
            </p:cNvSpPr>
            <p:nvPr/>
          </p:nvSpPr>
          <p:spPr bwMode="auto">
            <a:xfrm>
              <a:off x="2965450" y="2365375"/>
              <a:ext cx="142875" cy="144463"/>
            </a:xfrm>
            <a:prstGeom prst="ellipse">
              <a:avLst/>
            </a:prstGeom>
            <a:solidFill>
              <a:schemeClr val="tx1">
                <a:lumMod val="65000"/>
                <a:lumOff val="35000"/>
              </a:schemeClr>
            </a:solidFill>
            <a:ln>
              <a:solidFill>
                <a:schemeClr val="tx1">
                  <a:lumMod val="50000"/>
                  <a:lumOff val="50000"/>
                </a:schemeClr>
              </a:solidFill>
            </a:ln>
            <a:extLst/>
          </p:spPr>
          <p:txBody>
            <a:bodyPr/>
            <a:lstStyle/>
            <a:p>
              <a:pPr defTabSz="770019" fontAlgn="base">
                <a:spcBef>
                  <a:spcPct val="0"/>
                </a:spcBef>
                <a:spcAft>
                  <a:spcPct val="0"/>
                </a:spcAft>
              </a:pPr>
              <a:endParaRPr lang="zh-CN" altLang="en-US" sz="1516">
                <a:solidFill>
                  <a:prstClr val="white"/>
                </a:solidFill>
                <a:latin typeface="+mj-ea"/>
                <a:ea typeface="+mj-ea"/>
              </a:endParaRPr>
            </a:p>
          </p:txBody>
        </p:sp>
        <p:sp>
          <p:nvSpPr>
            <p:cNvPr id="14344" name="Freeform 8"/>
            <p:cNvSpPr>
              <a:spLocks/>
            </p:cNvSpPr>
            <p:nvPr/>
          </p:nvSpPr>
          <p:spPr bwMode="auto">
            <a:xfrm>
              <a:off x="3005138" y="2405063"/>
              <a:ext cx="63500" cy="57150"/>
            </a:xfrm>
            <a:custGeom>
              <a:avLst/>
              <a:gdLst>
                <a:gd name="T0" fmla="*/ 39 w 39"/>
                <a:gd name="T1" fmla="*/ 4 h 31"/>
                <a:gd name="T2" fmla="*/ 34 w 39"/>
                <a:gd name="T3" fmla="*/ 5 h 31"/>
                <a:gd name="T4" fmla="*/ 38 w 39"/>
                <a:gd name="T5" fmla="*/ 1 h 31"/>
                <a:gd name="T6" fmla="*/ 33 w 39"/>
                <a:gd name="T7" fmla="*/ 3 h 31"/>
                <a:gd name="T8" fmla="*/ 27 w 39"/>
                <a:gd name="T9" fmla="*/ 0 h 31"/>
                <a:gd name="T10" fmla="*/ 19 w 39"/>
                <a:gd name="T11" fmla="*/ 8 h 31"/>
                <a:gd name="T12" fmla="*/ 19 w 39"/>
                <a:gd name="T13" fmla="*/ 10 h 31"/>
                <a:gd name="T14" fmla="*/ 3 w 39"/>
                <a:gd name="T15" fmla="*/ 2 h 31"/>
                <a:gd name="T16" fmla="*/ 2 w 39"/>
                <a:gd name="T17" fmla="*/ 5 h 31"/>
                <a:gd name="T18" fmla="*/ 6 w 39"/>
                <a:gd name="T19" fmla="*/ 12 h 31"/>
                <a:gd name="T20" fmla="*/ 2 w 39"/>
                <a:gd name="T21" fmla="*/ 11 h 31"/>
                <a:gd name="T22" fmla="*/ 2 w 39"/>
                <a:gd name="T23" fmla="*/ 11 h 31"/>
                <a:gd name="T24" fmla="*/ 8 w 39"/>
                <a:gd name="T25" fmla="*/ 19 h 31"/>
                <a:gd name="T26" fmla="*/ 6 w 39"/>
                <a:gd name="T27" fmla="*/ 19 h 31"/>
                <a:gd name="T28" fmla="*/ 5 w 39"/>
                <a:gd name="T29" fmla="*/ 19 h 31"/>
                <a:gd name="T30" fmla="*/ 12 w 39"/>
                <a:gd name="T31" fmla="*/ 24 h 31"/>
                <a:gd name="T32" fmla="*/ 2 w 39"/>
                <a:gd name="T33" fmla="*/ 28 h 31"/>
                <a:gd name="T34" fmla="*/ 0 w 39"/>
                <a:gd name="T35" fmla="*/ 28 h 31"/>
                <a:gd name="T36" fmla="*/ 13 w 39"/>
                <a:gd name="T37" fmla="*/ 31 h 31"/>
                <a:gd name="T38" fmla="*/ 35 w 39"/>
                <a:gd name="T39" fmla="*/ 9 h 31"/>
                <a:gd name="T40" fmla="*/ 35 w 39"/>
                <a:gd name="T41" fmla="*/ 8 h 31"/>
                <a:gd name="T42" fmla="*/ 39 w 39"/>
                <a:gd name="T4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 h="31">
                  <a:moveTo>
                    <a:pt x="39" y="4"/>
                  </a:moveTo>
                  <a:cubicBezTo>
                    <a:pt x="37" y="4"/>
                    <a:pt x="36" y="5"/>
                    <a:pt x="34" y="5"/>
                  </a:cubicBezTo>
                  <a:cubicBezTo>
                    <a:pt x="36" y="4"/>
                    <a:pt x="37" y="2"/>
                    <a:pt x="38" y="1"/>
                  </a:cubicBezTo>
                  <a:cubicBezTo>
                    <a:pt x="36" y="2"/>
                    <a:pt x="35" y="2"/>
                    <a:pt x="33" y="3"/>
                  </a:cubicBezTo>
                  <a:cubicBezTo>
                    <a:pt x="31" y="1"/>
                    <a:pt x="29" y="0"/>
                    <a:pt x="27" y="0"/>
                  </a:cubicBezTo>
                  <a:cubicBezTo>
                    <a:pt x="23" y="0"/>
                    <a:pt x="19" y="4"/>
                    <a:pt x="19" y="8"/>
                  </a:cubicBezTo>
                  <a:cubicBezTo>
                    <a:pt x="19" y="9"/>
                    <a:pt x="19" y="9"/>
                    <a:pt x="19" y="10"/>
                  </a:cubicBezTo>
                  <a:cubicBezTo>
                    <a:pt x="13" y="9"/>
                    <a:pt x="7" y="6"/>
                    <a:pt x="3" y="2"/>
                  </a:cubicBezTo>
                  <a:cubicBezTo>
                    <a:pt x="2" y="3"/>
                    <a:pt x="2" y="4"/>
                    <a:pt x="2" y="5"/>
                  </a:cubicBezTo>
                  <a:cubicBezTo>
                    <a:pt x="2" y="8"/>
                    <a:pt x="3" y="11"/>
                    <a:pt x="6" y="12"/>
                  </a:cubicBezTo>
                  <a:cubicBezTo>
                    <a:pt x="4" y="12"/>
                    <a:pt x="3" y="12"/>
                    <a:pt x="2" y="11"/>
                  </a:cubicBezTo>
                  <a:cubicBezTo>
                    <a:pt x="2" y="11"/>
                    <a:pt x="2" y="11"/>
                    <a:pt x="2" y="11"/>
                  </a:cubicBezTo>
                  <a:cubicBezTo>
                    <a:pt x="2" y="15"/>
                    <a:pt x="5" y="18"/>
                    <a:pt x="8" y="19"/>
                  </a:cubicBezTo>
                  <a:cubicBezTo>
                    <a:pt x="8" y="19"/>
                    <a:pt x="7" y="19"/>
                    <a:pt x="6" y="19"/>
                  </a:cubicBezTo>
                  <a:cubicBezTo>
                    <a:pt x="6" y="19"/>
                    <a:pt x="5" y="19"/>
                    <a:pt x="5" y="19"/>
                  </a:cubicBezTo>
                  <a:cubicBezTo>
                    <a:pt x="6" y="22"/>
                    <a:pt x="9" y="24"/>
                    <a:pt x="12" y="24"/>
                  </a:cubicBezTo>
                  <a:cubicBezTo>
                    <a:pt x="9" y="27"/>
                    <a:pt x="6" y="28"/>
                    <a:pt x="2" y="28"/>
                  </a:cubicBezTo>
                  <a:cubicBezTo>
                    <a:pt x="2" y="28"/>
                    <a:pt x="1" y="28"/>
                    <a:pt x="0" y="28"/>
                  </a:cubicBezTo>
                  <a:cubicBezTo>
                    <a:pt x="4" y="30"/>
                    <a:pt x="8" y="31"/>
                    <a:pt x="13" y="31"/>
                  </a:cubicBezTo>
                  <a:cubicBezTo>
                    <a:pt x="27" y="31"/>
                    <a:pt x="35" y="19"/>
                    <a:pt x="35" y="9"/>
                  </a:cubicBezTo>
                  <a:cubicBezTo>
                    <a:pt x="35" y="9"/>
                    <a:pt x="35" y="8"/>
                    <a:pt x="35" y="8"/>
                  </a:cubicBezTo>
                  <a:cubicBezTo>
                    <a:pt x="36" y="7"/>
                    <a:pt x="38" y="5"/>
                    <a:pt x="3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770019" fontAlgn="base">
                <a:spcBef>
                  <a:spcPct val="0"/>
                </a:spcBef>
                <a:spcAft>
                  <a:spcPct val="0"/>
                </a:spcAft>
              </a:pPr>
              <a:endParaRPr lang="zh-CN" altLang="en-US" sz="1516">
                <a:solidFill>
                  <a:prstClr val="white"/>
                </a:solidFill>
                <a:latin typeface="+mj-ea"/>
                <a:ea typeface="+mj-ea"/>
              </a:endParaRPr>
            </a:p>
          </p:txBody>
        </p:sp>
      </p:grpSp>
      <p:grpSp>
        <p:nvGrpSpPr>
          <p:cNvPr id="2" name="组合 1"/>
          <p:cNvGrpSpPr/>
          <p:nvPr/>
        </p:nvGrpSpPr>
        <p:grpSpPr>
          <a:xfrm>
            <a:off x="3080841" y="2789267"/>
            <a:ext cx="169201" cy="171081"/>
            <a:chOff x="3236913" y="2365375"/>
            <a:chExt cx="142875" cy="144463"/>
          </a:xfrm>
        </p:grpSpPr>
        <p:sp>
          <p:nvSpPr>
            <p:cNvPr id="14345" name="Oval 9"/>
            <p:cNvSpPr>
              <a:spLocks noChangeArrowheads="1"/>
            </p:cNvSpPr>
            <p:nvPr/>
          </p:nvSpPr>
          <p:spPr bwMode="auto">
            <a:xfrm>
              <a:off x="3236913" y="2365375"/>
              <a:ext cx="142875" cy="144463"/>
            </a:xfrm>
            <a:prstGeom prst="ellipse">
              <a:avLst/>
            </a:prstGeom>
            <a:solidFill>
              <a:schemeClr val="tx1">
                <a:lumMod val="65000"/>
                <a:lumOff val="35000"/>
              </a:schemeClr>
            </a:solidFill>
            <a:ln>
              <a:solidFill>
                <a:schemeClr val="tx1">
                  <a:lumMod val="50000"/>
                  <a:lumOff val="50000"/>
                </a:schemeClr>
              </a:solidFill>
            </a:ln>
            <a:extLst/>
          </p:spPr>
          <p:txBody>
            <a:bodyPr/>
            <a:lstStyle/>
            <a:p>
              <a:pPr defTabSz="770019" fontAlgn="base">
                <a:spcBef>
                  <a:spcPct val="0"/>
                </a:spcBef>
                <a:spcAft>
                  <a:spcPct val="0"/>
                </a:spcAft>
              </a:pPr>
              <a:endParaRPr lang="zh-CN" altLang="en-US" sz="1516">
                <a:solidFill>
                  <a:prstClr val="white"/>
                </a:solidFill>
                <a:latin typeface="+mj-ea"/>
                <a:ea typeface="+mj-ea"/>
              </a:endParaRPr>
            </a:p>
          </p:txBody>
        </p:sp>
        <p:sp>
          <p:nvSpPr>
            <p:cNvPr id="14346" name="Freeform 10"/>
            <p:cNvSpPr>
              <a:spLocks/>
            </p:cNvSpPr>
            <p:nvPr/>
          </p:nvSpPr>
          <p:spPr bwMode="auto">
            <a:xfrm>
              <a:off x="3292475" y="2405063"/>
              <a:ext cx="33338" cy="65087"/>
            </a:xfrm>
            <a:custGeom>
              <a:avLst/>
              <a:gdLst>
                <a:gd name="T0" fmla="*/ 4 w 20"/>
                <a:gd name="T1" fmla="*/ 22 h 39"/>
                <a:gd name="T2" fmla="*/ 4 w 20"/>
                <a:gd name="T3" fmla="*/ 39 h 39"/>
                <a:gd name="T4" fmla="*/ 13 w 20"/>
                <a:gd name="T5" fmla="*/ 39 h 39"/>
                <a:gd name="T6" fmla="*/ 13 w 20"/>
                <a:gd name="T7" fmla="*/ 22 h 39"/>
                <a:gd name="T8" fmla="*/ 18 w 20"/>
                <a:gd name="T9" fmla="*/ 22 h 39"/>
                <a:gd name="T10" fmla="*/ 20 w 20"/>
                <a:gd name="T11" fmla="*/ 15 h 39"/>
                <a:gd name="T12" fmla="*/ 13 w 20"/>
                <a:gd name="T13" fmla="*/ 15 h 39"/>
                <a:gd name="T14" fmla="*/ 13 w 20"/>
                <a:gd name="T15" fmla="*/ 9 h 39"/>
                <a:gd name="T16" fmla="*/ 14 w 20"/>
                <a:gd name="T17" fmla="*/ 8 h 39"/>
                <a:gd name="T18" fmla="*/ 18 w 20"/>
                <a:gd name="T19" fmla="*/ 8 h 39"/>
                <a:gd name="T20" fmla="*/ 18 w 20"/>
                <a:gd name="T21" fmla="*/ 0 h 39"/>
                <a:gd name="T22" fmla="*/ 11 w 20"/>
                <a:gd name="T23" fmla="*/ 0 h 39"/>
                <a:gd name="T24" fmla="*/ 4 w 20"/>
                <a:gd name="T25" fmla="*/ 7 h 39"/>
                <a:gd name="T26" fmla="*/ 4 w 20"/>
                <a:gd name="T27" fmla="*/ 14 h 39"/>
                <a:gd name="T28" fmla="*/ 0 w 20"/>
                <a:gd name="T29" fmla="*/ 14 h 39"/>
                <a:gd name="T30" fmla="*/ 0 w 20"/>
                <a:gd name="T31" fmla="*/ 22 h 39"/>
                <a:gd name="T32" fmla="*/ 4 w 20"/>
                <a:gd name="T33" fmla="*/ 2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9">
                  <a:moveTo>
                    <a:pt x="4" y="22"/>
                  </a:moveTo>
                  <a:cubicBezTo>
                    <a:pt x="4" y="39"/>
                    <a:pt x="4" y="39"/>
                    <a:pt x="4" y="39"/>
                  </a:cubicBezTo>
                  <a:cubicBezTo>
                    <a:pt x="13" y="39"/>
                    <a:pt x="13" y="39"/>
                    <a:pt x="13" y="39"/>
                  </a:cubicBezTo>
                  <a:cubicBezTo>
                    <a:pt x="13" y="22"/>
                    <a:pt x="13" y="22"/>
                    <a:pt x="13" y="22"/>
                  </a:cubicBezTo>
                  <a:cubicBezTo>
                    <a:pt x="18" y="22"/>
                    <a:pt x="18" y="22"/>
                    <a:pt x="18" y="22"/>
                  </a:cubicBezTo>
                  <a:cubicBezTo>
                    <a:pt x="20" y="15"/>
                    <a:pt x="20" y="15"/>
                    <a:pt x="20" y="15"/>
                  </a:cubicBezTo>
                  <a:cubicBezTo>
                    <a:pt x="13" y="15"/>
                    <a:pt x="13" y="15"/>
                    <a:pt x="13" y="15"/>
                  </a:cubicBezTo>
                  <a:cubicBezTo>
                    <a:pt x="13" y="15"/>
                    <a:pt x="13" y="11"/>
                    <a:pt x="13" y="9"/>
                  </a:cubicBezTo>
                  <a:cubicBezTo>
                    <a:pt x="13" y="9"/>
                    <a:pt x="13" y="8"/>
                    <a:pt x="14" y="8"/>
                  </a:cubicBezTo>
                  <a:cubicBezTo>
                    <a:pt x="16" y="8"/>
                    <a:pt x="18" y="8"/>
                    <a:pt x="18" y="8"/>
                  </a:cubicBezTo>
                  <a:cubicBezTo>
                    <a:pt x="18" y="0"/>
                    <a:pt x="18" y="0"/>
                    <a:pt x="18" y="0"/>
                  </a:cubicBezTo>
                  <a:cubicBezTo>
                    <a:pt x="18" y="0"/>
                    <a:pt x="15" y="0"/>
                    <a:pt x="11" y="0"/>
                  </a:cubicBezTo>
                  <a:cubicBezTo>
                    <a:pt x="8" y="0"/>
                    <a:pt x="4" y="4"/>
                    <a:pt x="4" y="7"/>
                  </a:cubicBezTo>
                  <a:cubicBezTo>
                    <a:pt x="4" y="11"/>
                    <a:pt x="4" y="14"/>
                    <a:pt x="4" y="14"/>
                  </a:cubicBezTo>
                  <a:cubicBezTo>
                    <a:pt x="0" y="14"/>
                    <a:pt x="0" y="14"/>
                    <a:pt x="0" y="14"/>
                  </a:cubicBezTo>
                  <a:cubicBezTo>
                    <a:pt x="0" y="22"/>
                    <a:pt x="0" y="22"/>
                    <a:pt x="0" y="22"/>
                  </a:cubicBezTo>
                  <a:lnTo>
                    <a:pt x="4"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770019" fontAlgn="base">
                <a:spcBef>
                  <a:spcPct val="0"/>
                </a:spcBef>
                <a:spcAft>
                  <a:spcPct val="0"/>
                </a:spcAft>
              </a:pPr>
              <a:endParaRPr lang="zh-CN" altLang="en-US" sz="1516">
                <a:solidFill>
                  <a:prstClr val="white"/>
                </a:solidFill>
                <a:latin typeface="+mj-ea"/>
                <a:ea typeface="+mj-ea"/>
              </a:endParaRPr>
            </a:p>
          </p:txBody>
        </p:sp>
      </p:grpSp>
      <p:grpSp>
        <p:nvGrpSpPr>
          <p:cNvPr id="4" name="组合 3"/>
          <p:cNvGrpSpPr/>
          <p:nvPr/>
        </p:nvGrpSpPr>
        <p:grpSpPr>
          <a:xfrm>
            <a:off x="3721925" y="2789267"/>
            <a:ext cx="169201" cy="171081"/>
            <a:chOff x="3778250" y="2365375"/>
            <a:chExt cx="142875" cy="144463"/>
          </a:xfrm>
        </p:grpSpPr>
        <p:sp>
          <p:nvSpPr>
            <p:cNvPr id="14347" name="Oval 11"/>
            <p:cNvSpPr>
              <a:spLocks noChangeArrowheads="1"/>
            </p:cNvSpPr>
            <p:nvPr/>
          </p:nvSpPr>
          <p:spPr bwMode="auto">
            <a:xfrm>
              <a:off x="3778250" y="2365375"/>
              <a:ext cx="142875" cy="144463"/>
            </a:xfrm>
            <a:prstGeom prst="ellipse">
              <a:avLst/>
            </a:prstGeom>
            <a:solidFill>
              <a:schemeClr val="tx1">
                <a:lumMod val="65000"/>
                <a:lumOff val="35000"/>
              </a:schemeClr>
            </a:solidFill>
            <a:ln>
              <a:solidFill>
                <a:schemeClr val="tx1">
                  <a:lumMod val="50000"/>
                  <a:lumOff val="50000"/>
                </a:schemeClr>
              </a:solidFill>
            </a:ln>
            <a:extLst/>
          </p:spPr>
          <p:txBody>
            <a:bodyPr/>
            <a:lstStyle/>
            <a:p>
              <a:pPr defTabSz="770019" fontAlgn="base">
                <a:spcBef>
                  <a:spcPct val="0"/>
                </a:spcBef>
                <a:spcAft>
                  <a:spcPct val="0"/>
                </a:spcAft>
              </a:pPr>
              <a:endParaRPr lang="zh-CN" altLang="en-US" sz="1516">
                <a:solidFill>
                  <a:prstClr val="white"/>
                </a:solidFill>
                <a:latin typeface="+mj-ea"/>
                <a:ea typeface="+mj-ea"/>
              </a:endParaRPr>
            </a:p>
          </p:txBody>
        </p:sp>
        <p:sp>
          <p:nvSpPr>
            <p:cNvPr id="14348" name="Freeform 12"/>
            <p:cNvSpPr>
              <a:spLocks noEditPoints="1"/>
            </p:cNvSpPr>
            <p:nvPr/>
          </p:nvSpPr>
          <p:spPr bwMode="auto">
            <a:xfrm>
              <a:off x="3817938" y="2405063"/>
              <a:ext cx="63500" cy="65087"/>
            </a:xfrm>
            <a:custGeom>
              <a:avLst/>
              <a:gdLst>
                <a:gd name="T0" fmla="*/ 20 w 39"/>
                <a:gd name="T1" fmla="*/ 39 h 39"/>
                <a:gd name="T2" fmla="*/ 0 w 39"/>
                <a:gd name="T3" fmla="*/ 20 h 39"/>
                <a:gd name="T4" fmla="*/ 20 w 39"/>
                <a:gd name="T5" fmla="*/ 0 h 39"/>
                <a:gd name="T6" fmla="*/ 39 w 39"/>
                <a:gd name="T7" fmla="*/ 20 h 39"/>
                <a:gd name="T8" fmla="*/ 20 w 39"/>
                <a:gd name="T9" fmla="*/ 39 h 39"/>
                <a:gd name="T10" fmla="*/ 36 w 39"/>
                <a:gd name="T11" fmla="*/ 22 h 39"/>
                <a:gd name="T12" fmla="*/ 26 w 39"/>
                <a:gd name="T13" fmla="*/ 22 h 39"/>
                <a:gd name="T14" fmla="*/ 29 w 39"/>
                <a:gd name="T15" fmla="*/ 33 h 39"/>
                <a:gd name="T16" fmla="*/ 36 w 39"/>
                <a:gd name="T17" fmla="*/ 22 h 39"/>
                <a:gd name="T18" fmla="*/ 26 w 39"/>
                <a:gd name="T19" fmla="*/ 35 h 39"/>
                <a:gd name="T20" fmla="*/ 23 w 39"/>
                <a:gd name="T21" fmla="*/ 22 h 39"/>
                <a:gd name="T22" fmla="*/ 22 w 39"/>
                <a:gd name="T23" fmla="*/ 22 h 39"/>
                <a:gd name="T24" fmla="*/ 10 w 39"/>
                <a:gd name="T25" fmla="*/ 33 h 39"/>
                <a:gd name="T26" fmla="*/ 20 w 39"/>
                <a:gd name="T27" fmla="*/ 36 h 39"/>
                <a:gd name="T28" fmla="*/ 26 w 39"/>
                <a:gd name="T29" fmla="*/ 35 h 39"/>
                <a:gd name="T30" fmla="*/ 7 w 39"/>
                <a:gd name="T31" fmla="*/ 31 h 39"/>
                <a:gd name="T32" fmla="*/ 21 w 39"/>
                <a:gd name="T33" fmla="*/ 20 h 39"/>
                <a:gd name="T34" fmla="*/ 21 w 39"/>
                <a:gd name="T35" fmla="*/ 20 h 39"/>
                <a:gd name="T36" fmla="*/ 20 w 39"/>
                <a:gd name="T37" fmla="*/ 17 h 39"/>
                <a:gd name="T38" fmla="*/ 3 w 39"/>
                <a:gd name="T39" fmla="*/ 19 h 39"/>
                <a:gd name="T40" fmla="*/ 3 w 39"/>
                <a:gd name="T41" fmla="*/ 20 h 39"/>
                <a:gd name="T42" fmla="*/ 7 w 39"/>
                <a:gd name="T43" fmla="*/ 31 h 39"/>
                <a:gd name="T44" fmla="*/ 4 w 39"/>
                <a:gd name="T45" fmla="*/ 16 h 39"/>
                <a:gd name="T46" fmla="*/ 19 w 39"/>
                <a:gd name="T47" fmla="*/ 14 h 39"/>
                <a:gd name="T48" fmla="*/ 13 w 39"/>
                <a:gd name="T49" fmla="*/ 5 h 39"/>
                <a:gd name="T50" fmla="*/ 4 w 39"/>
                <a:gd name="T51" fmla="*/ 16 h 39"/>
                <a:gd name="T52" fmla="*/ 16 w 39"/>
                <a:gd name="T53" fmla="*/ 4 h 39"/>
                <a:gd name="T54" fmla="*/ 22 w 39"/>
                <a:gd name="T55" fmla="*/ 13 h 39"/>
                <a:gd name="T56" fmla="*/ 31 w 39"/>
                <a:gd name="T57" fmla="*/ 7 h 39"/>
                <a:gd name="T58" fmla="*/ 20 w 39"/>
                <a:gd name="T59" fmla="*/ 3 h 39"/>
                <a:gd name="T60" fmla="*/ 16 w 39"/>
                <a:gd name="T61" fmla="*/ 4 h 39"/>
                <a:gd name="T62" fmla="*/ 32 w 39"/>
                <a:gd name="T63" fmla="*/ 9 h 39"/>
                <a:gd name="T64" fmla="*/ 23 w 39"/>
                <a:gd name="T65" fmla="*/ 16 h 39"/>
                <a:gd name="T66" fmla="*/ 24 w 39"/>
                <a:gd name="T67" fmla="*/ 18 h 39"/>
                <a:gd name="T68" fmla="*/ 25 w 39"/>
                <a:gd name="T69" fmla="*/ 19 h 39"/>
                <a:gd name="T70" fmla="*/ 36 w 39"/>
                <a:gd name="T71" fmla="*/ 20 h 39"/>
                <a:gd name="T72" fmla="*/ 32 w 39"/>
                <a:gd name="T7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 h="39">
                  <a:moveTo>
                    <a:pt x="20" y="39"/>
                  </a:moveTo>
                  <a:cubicBezTo>
                    <a:pt x="9" y="39"/>
                    <a:pt x="0" y="30"/>
                    <a:pt x="0" y="20"/>
                  </a:cubicBezTo>
                  <a:cubicBezTo>
                    <a:pt x="0" y="9"/>
                    <a:pt x="9" y="0"/>
                    <a:pt x="20" y="0"/>
                  </a:cubicBezTo>
                  <a:cubicBezTo>
                    <a:pt x="30" y="0"/>
                    <a:pt x="39" y="9"/>
                    <a:pt x="39" y="20"/>
                  </a:cubicBezTo>
                  <a:cubicBezTo>
                    <a:pt x="39" y="30"/>
                    <a:pt x="30" y="39"/>
                    <a:pt x="20" y="39"/>
                  </a:cubicBezTo>
                  <a:close/>
                  <a:moveTo>
                    <a:pt x="36" y="22"/>
                  </a:moveTo>
                  <a:cubicBezTo>
                    <a:pt x="35" y="22"/>
                    <a:pt x="31" y="21"/>
                    <a:pt x="26" y="22"/>
                  </a:cubicBezTo>
                  <a:cubicBezTo>
                    <a:pt x="28" y="27"/>
                    <a:pt x="29" y="32"/>
                    <a:pt x="29" y="33"/>
                  </a:cubicBezTo>
                  <a:cubicBezTo>
                    <a:pt x="32" y="31"/>
                    <a:pt x="35" y="27"/>
                    <a:pt x="36" y="22"/>
                  </a:cubicBezTo>
                  <a:close/>
                  <a:moveTo>
                    <a:pt x="26" y="35"/>
                  </a:moveTo>
                  <a:cubicBezTo>
                    <a:pt x="26" y="33"/>
                    <a:pt x="25" y="28"/>
                    <a:pt x="23" y="22"/>
                  </a:cubicBezTo>
                  <a:cubicBezTo>
                    <a:pt x="23" y="22"/>
                    <a:pt x="22" y="22"/>
                    <a:pt x="22" y="22"/>
                  </a:cubicBezTo>
                  <a:cubicBezTo>
                    <a:pt x="13" y="26"/>
                    <a:pt x="10" y="32"/>
                    <a:pt x="10" y="33"/>
                  </a:cubicBezTo>
                  <a:cubicBezTo>
                    <a:pt x="12" y="35"/>
                    <a:pt x="16" y="36"/>
                    <a:pt x="20" y="36"/>
                  </a:cubicBezTo>
                  <a:cubicBezTo>
                    <a:pt x="22" y="36"/>
                    <a:pt x="24" y="36"/>
                    <a:pt x="26" y="35"/>
                  </a:cubicBezTo>
                  <a:close/>
                  <a:moveTo>
                    <a:pt x="7" y="31"/>
                  </a:moveTo>
                  <a:cubicBezTo>
                    <a:pt x="8" y="30"/>
                    <a:pt x="12" y="23"/>
                    <a:pt x="21" y="20"/>
                  </a:cubicBezTo>
                  <a:cubicBezTo>
                    <a:pt x="21" y="20"/>
                    <a:pt x="21" y="20"/>
                    <a:pt x="21" y="20"/>
                  </a:cubicBezTo>
                  <a:cubicBezTo>
                    <a:pt x="21" y="19"/>
                    <a:pt x="21" y="18"/>
                    <a:pt x="20" y="17"/>
                  </a:cubicBezTo>
                  <a:cubicBezTo>
                    <a:pt x="12" y="19"/>
                    <a:pt x="4" y="19"/>
                    <a:pt x="3" y="19"/>
                  </a:cubicBezTo>
                  <a:cubicBezTo>
                    <a:pt x="3" y="19"/>
                    <a:pt x="3" y="20"/>
                    <a:pt x="3" y="20"/>
                  </a:cubicBezTo>
                  <a:cubicBezTo>
                    <a:pt x="3" y="24"/>
                    <a:pt x="5" y="28"/>
                    <a:pt x="7" y="31"/>
                  </a:cubicBezTo>
                  <a:close/>
                  <a:moveTo>
                    <a:pt x="4" y="16"/>
                  </a:moveTo>
                  <a:cubicBezTo>
                    <a:pt x="4" y="16"/>
                    <a:pt x="11" y="16"/>
                    <a:pt x="19" y="14"/>
                  </a:cubicBezTo>
                  <a:cubicBezTo>
                    <a:pt x="16" y="10"/>
                    <a:pt x="13" y="5"/>
                    <a:pt x="13" y="5"/>
                  </a:cubicBezTo>
                  <a:cubicBezTo>
                    <a:pt x="8" y="7"/>
                    <a:pt x="5" y="11"/>
                    <a:pt x="4" y="16"/>
                  </a:cubicBezTo>
                  <a:close/>
                  <a:moveTo>
                    <a:pt x="16" y="4"/>
                  </a:moveTo>
                  <a:cubicBezTo>
                    <a:pt x="16" y="4"/>
                    <a:pt x="19" y="8"/>
                    <a:pt x="22" y="13"/>
                  </a:cubicBezTo>
                  <a:cubicBezTo>
                    <a:pt x="28" y="11"/>
                    <a:pt x="30" y="8"/>
                    <a:pt x="31" y="7"/>
                  </a:cubicBezTo>
                  <a:cubicBezTo>
                    <a:pt x="28" y="5"/>
                    <a:pt x="24" y="3"/>
                    <a:pt x="20" y="3"/>
                  </a:cubicBezTo>
                  <a:cubicBezTo>
                    <a:pt x="18" y="3"/>
                    <a:pt x="17" y="3"/>
                    <a:pt x="16" y="4"/>
                  </a:cubicBezTo>
                  <a:close/>
                  <a:moveTo>
                    <a:pt x="32" y="9"/>
                  </a:moveTo>
                  <a:cubicBezTo>
                    <a:pt x="32" y="10"/>
                    <a:pt x="29" y="13"/>
                    <a:pt x="23" y="16"/>
                  </a:cubicBezTo>
                  <a:cubicBezTo>
                    <a:pt x="24" y="17"/>
                    <a:pt x="24" y="17"/>
                    <a:pt x="24" y="18"/>
                  </a:cubicBezTo>
                  <a:cubicBezTo>
                    <a:pt x="24" y="18"/>
                    <a:pt x="25" y="19"/>
                    <a:pt x="25" y="19"/>
                  </a:cubicBezTo>
                  <a:cubicBezTo>
                    <a:pt x="30" y="18"/>
                    <a:pt x="36" y="19"/>
                    <a:pt x="36" y="20"/>
                  </a:cubicBezTo>
                  <a:cubicBezTo>
                    <a:pt x="36" y="16"/>
                    <a:pt x="35" y="12"/>
                    <a:pt x="32"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770019" fontAlgn="base">
                <a:spcBef>
                  <a:spcPct val="0"/>
                </a:spcBef>
                <a:spcAft>
                  <a:spcPct val="0"/>
                </a:spcAft>
              </a:pPr>
              <a:endParaRPr lang="zh-CN" altLang="en-US" sz="1516">
                <a:solidFill>
                  <a:prstClr val="white"/>
                </a:solidFill>
                <a:latin typeface="+mj-ea"/>
                <a:ea typeface="+mj-ea"/>
              </a:endParaRPr>
            </a:p>
          </p:txBody>
        </p:sp>
      </p:grpSp>
      <p:grpSp>
        <p:nvGrpSpPr>
          <p:cNvPr id="3" name="组合 2"/>
          <p:cNvGrpSpPr/>
          <p:nvPr/>
        </p:nvGrpSpPr>
        <p:grpSpPr>
          <a:xfrm>
            <a:off x="3400442" y="2789267"/>
            <a:ext cx="171080" cy="171081"/>
            <a:chOff x="3506788" y="2365375"/>
            <a:chExt cx="144462" cy="144463"/>
          </a:xfrm>
        </p:grpSpPr>
        <p:sp>
          <p:nvSpPr>
            <p:cNvPr id="14349" name="Oval 13"/>
            <p:cNvSpPr>
              <a:spLocks noChangeArrowheads="1"/>
            </p:cNvSpPr>
            <p:nvPr/>
          </p:nvSpPr>
          <p:spPr bwMode="auto">
            <a:xfrm>
              <a:off x="3506788" y="2365375"/>
              <a:ext cx="144462" cy="144463"/>
            </a:xfrm>
            <a:prstGeom prst="ellipse">
              <a:avLst/>
            </a:prstGeom>
            <a:solidFill>
              <a:schemeClr val="tx1">
                <a:lumMod val="65000"/>
                <a:lumOff val="35000"/>
              </a:schemeClr>
            </a:solidFill>
            <a:ln>
              <a:solidFill>
                <a:schemeClr val="tx1">
                  <a:lumMod val="50000"/>
                  <a:lumOff val="50000"/>
                </a:schemeClr>
              </a:solidFill>
            </a:ln>
            <a:extLst/>
          </p:spPr>
          <p:txBody>
            <a:bodyPr/>
            <a:lstStyle/>
            <a:p>
              <a:pPr defTabSz="770019" fontAlgn="base">
                <a:spcBef>
                  <a:spcPct val="0"/>
                </a:spcBef>
                <a:spcAft>
                  <a:spcPct val="0"/>
                </a:spcAft>
              </a:pPr>
              <a:endParaRPr lang="zh-CN" altLang="en-US" sz="1516">
                <a:solidFill>
                  <a:prstClr val="white"/>
                </a:solidFill>
                <a:latin typeface="+mj-ea"/>
                <a:ea typeface="+mj-ea"/>
              </a:endParaRPr>
            </a:p>
          </p:txBody>
        </p:sp>
        <p:sp>
          <p:nvSpPr>
            <p:cNvPr id="14350" name="Freeform 14"/>
            <p:cNvSpPr>
              <a:spLocks noEditPoints="1"/>
            </p:cNvSpPr>
            <p:nvPr/>
          </p:nvSpPr>
          <p:spPr bwMode="auto">
            <a:xfrm>
              <a:off x="3546475" y="2400300"/>
              <a:ext cx="65088" cy="61913"/>
            </a:xfrm>
            <a:custGeom>
              <a:avLst/>
              <a:gdLst>
                <a:gd name="T0" fmla="*/ 9 w 39"/>
                <a:gd name="T1" fmla="*/ 4 h 38"/>
                <a:gd name="T2" fmla="*/ 5 w 39"/>
                <a:gd name="T3" fmla="*/ 8 h 38"/>
                <a:gd name="T4" fmla="*/ 0 w 39"/>
                <a:gd name="T5" fmla="*/ 4 h 38"/>
                <a:gd name="T6" fmla="*/ 5 w 39"/>
                <a:gd name="T7" fmla="*/ 0 h 38"/>
                <a:gd name="T8" fmla="*/ 9 w 39"/>
                <a:gd name="T9" fmla="*/ 4 h 38"/>
                <a:gd name="T10" fmla="*/ 1 w 39"/>
                <a:gd name="T11" fmla="*/ 38 h 38"/>
                <a:gd name="T12" fmla="*/ 1 w 39"/>
                <a:gd name="T13" fmla="*/ 12 h 38"/>
                <a:gd name="T14" fmla="*/ 9 w 39"/>
                <a:gd name="T15" fmla="*/ 12 h 38"/>
                <a:gd name="T16" fmla="*/ 9 w 39"/>
                <a:gd name="T17" fmla="*/ 38 h 38"/>
                <a:gd name="T18" fmla="*/ 1 w 39"/>
                <a:gd name="T19" fmla="*/ 38 h 38"/>
                <a:gd name="T20" fmla="*/ 14 w 39"/>
                <a:gd name="T21" fmla="*/ 20 h 38"/>
                <a:gd name="T22" fmla="*/ 14 w 39"/>
                <a:gd name="T23" fmla="*/ 12 h 38"/>
                <a:gd name="T24" fmla="*/ 21 w 39"/>
                <a:gd name="T25" fmla="*/ 12 h 38"/>
                <a:gd name="T26" fmla="*/ 21 w 39"/>
                <a:gd name="T27" fmla="*/ 15 h 38"/>
                <a:gd name="T28" fmla="*/ 21 w 39"/>
                <a:gd name="T29" fmla="*/ 15 h 38"/>
                <a:gd name="T30" fmla="*/ 29 w 39"/>
                <a:gd name="T31" fmla="*/ 11 h 38"/>
                <a:gd name="T32" fmla="*/ 39 w 39"/>
                <a:gd name="T33" fmla="*/ 22 h 38"/>
                <a:gd name="T34" fmla="*/ 39 w 39"/>
                <a:gd name="T35" fmla="*/ 38 h 38"/>
                <a:gd name="T36" fmla="*/ 31 w 39"/>
                <a:gd name="T37" fmla="*/ 38 h 38"/>
                <a:gd name="T38" fmla="*/ 31 w 39"/>
                <a:gd name="T39" fmla="*/ 23 h 38"/>
                <a:gd name="T40" fmla="*/ 26 w 39"/>
                <a:gd name="T41" fmla="*/ 18 h 38"/>
                <a:gd name="T42" fmla="*/ 22 w 39"/>
                <a:gd name="T43" fmla="*/ 21 h 38"/>
                <a:gd name="T44" fmla="*/ 22 w 39"/>
                <a:gd name="T45" fmla="*/ 23 h 38"/>
                <a:gd name="T46" fmla="*/ 22 w 39"/>
                <a:gd name="T47" fmla="*/ 38 h 38"/>
                <a:gd name="T48" fmla="*/ 14 w 39"/>
                <a:gd name="T49" fmla="*/ 38 h 38"/>
                <a:gd name="T50" fmla="*/ 14 w 39"/>
                <a:gd name="T51"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 h="38">
                  <a:moveTo>
                    <a:pt x="9" y="4"/>
                  </a:moveTo>
                  <a:cubicBezTo>
                    <a:pt x="9" y="7"/>
                    <a:pt x="8" y="8"/>
                    <a:pt x="5" y="8"/>
                  </a:cubicBezTo>
                  <a:cubicBezTo>
                    <a:pt x="2" y="8"/>
                    <a:pt x="0" y="7"/>
                    <a:pt x="0" y="4"/>
                  </a:cubicBezTo>
                  <a:cubicBezTo>
                    <a:pt x="0" y="2"/>
                    <a:pt x="2" y="0"/>
                    <a:pt x="5" y="0"/>
                  </a:cubicBezTo>
                  <a:cubicBezTo>
                    <a:pt x="8" y="0"/>
                    <a:pt x="9" y="2"/>
                    <a:pt x="9" y="4"/>
                  </a:cubicBezTo>
                  <a:close/>
                  <a:moveTo>
                    <a:pt x="1" y="38"/>
                  </a:moveTo>
                  <a:cubicBezTo>
                    <a:pt x="1" y="12"/>
                    <a:pt x="1" y="12"/>
                    <a:pt x="1" y="12"/>
                  </a:cubicBezTo>
                  <a:cubicBezTo>
                    <a:pt x="9" y="12"/>
                    <a:pt x="9" y="12"/>
                    <a:pt x="9" y="12"/>
                  </a:cubicBezTo>
                  <a:cubicBezTo>
                    <a:pt x="9" y="38"/>
                    <a:pt x="9" y="38"/>
                    <a:pt x="9" y="38"/>
                  </a:cubicBezTo>
                  <a:lnTo>
                    <a:pt x="1" y="38"/>
                  </a:lnTo>
                  <a:close/>
                  <a:moveTo>
                    <a:pt x="14" y="20"/>
                  </a:moveTo>
                  <a:cubicBezTo>
                    <a:pt x="14" y="17"/>
                    <a:pt x="14" y="14"/>
                    <a:pt x="14" y="12"/>
                  </a:cubicBezTo>
                  <a:cubicBezTo>
                    <a:pt x="21" y="12"/>
                    <a:pt x="21" y="12"/>
                    <a:pt x="21" y="12"/>
                  </a:cubicBezTo>
                  <a:cubicBezTo>
                    <a:pt x="21" y="15"/>
                    <a:pt x="21" y="15"/>
                    <a:pt x="21" y="15"/>
                  </a:cubicBezTo>
                  <a:cubicBezTo>
                    <a:pt x="21" y="15"/>
                    <a:pt x="21" y="15"/>
                    <a:pt x="21" y="15"/>
                  </a:cubicBezTo>
                  <a:cubicBezTo>
                    <a:pt x="22" y="14"/>
                    <a:pt x="25" y="11"/>
                    <a:pt x="29" y="11"/>
                  </a:cubicBezTo>
                  <a:cubicBezTo>
                    <a:pt x="35" y="11"/>
                    <a:pt x="39" y="15"/>
                    <a:pt x="39" y="22"/>
                  </a:cubicBezTo>
                  <a:cubicBezTo>
                    <a:pt x="39" y="38"/>
                    <a:pt x="39" y="38"/>
                    <a:pt x="39" y="38"/>
                  </a:cubicBezTo>
                  <a:cubicBezTo>
                    <a:pt x="31" y="38"/>
                    <a:pt x="31" y="38"/>
                    <a:pt x="31" y="38"/>
                  </a:cubicBezTo>
                  <a:cubicBezTo>
                    <a:pt x="31" y="23"/>
                    <a:pt x="31" y="23"/>
                    <a:pt x="31" y="23"/>
                  </a:cubicBezTo>
                  <a:cubicBezTo>
                    <a:pt x="31" y="20"/>
                    <a:pt x="29" y="18"/>
                    <a:pt x="26" y="18"/>
                  </a:cubicBezTo>
                  <a:cubicBezTo>
                    <a:pt x="24" y="18"/>
                    <a:pt x="23" y="19"/>
                    <a:pt x="22" y="21"/>
                  </a:cubicBezTo>
                  <a:cubicBezTo>
                    <a:pt x="22" y="21"/>
                    <a:pt x="22" y="22"/>
                    <a:pt x="22" y="23"/>
                  </a:cubicBezTo>
                  <a:cubicBezTo>
                    <a:pt x="22" y="38"/>
                    <a:pt x="22" y="38"/>
                    <a:pt x="22" y="38"/>
                  </a:cubicBezTo>
                  <a:cubicBezTo>
                    <a:pt x="14" y="38"/>
                    <a:pt x="14" y="38"/>
                    <a:pt x="14" y="38"/>
                  </a:cubicBezTo>
                  <a:lnTo>
                    <a:pt x="14"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770019" fontAlgn="base">
                <a:spcBef>
                  <a:spcPct val="0"/>
                </a:spcBef>
                <a:spcAft>
                  <a:spcPct val="0"/>
                </a:spcAft>
              </a:pPr>
              <a:endParaRPr lang="zh-CN" altLang="en-US" sz="1516">
                <a:solidFill>
                  <a:prstClr val="white"/>
                </a:solidFill>
                <a:latin typeface="+mj-ea"/>
                <a:ea typeface="+mj-ea"/>
              </a:endParaRPr>
            </a:p>
          </p:txBody>
        </p:sp>
      </p:grpSp>
      <p:sp>
        <p:nvSpPr>
          <p:cNvPr id="14352" name="Rectangle 16"/>
          <p:cNvSpPr>
            <a:spLocks noChangeArrowheads="1"/>
          </p:cNvSpPr>
          <p:nvPr/>
        </p:nvSpPr>
        <p:spPr bwMode="auto">
          <a:xfrm>
            <a:off x="9408973" y="1469997"/>
            <a:ext cx="635444" cy="207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770019" fontAlgn="base">
              <a:spcBef>
                <a:spcPct val="0"/>
              </a:spcBef>
              <a:spcAft>
                <a:spcPct val="0"/>
              </a:spcAft>
            </a:pPr>
            <a:r>
              <a:rPr lang="zh-CN" altLang="en-US" sz="1347" dirty="0">
                <a:solidFill>
                  <a:prstClr val="white"/>
                </a:solidFill>
                <a:latin typeface="+mj-ea"/>
                <a:ea typeface="+mj-ea"/>
              </a:rPr>
              <a:t>王洋</a:t>
            </a:r>
          </a:p>
        </p:txBody>
      </p:sp>
      <p:sp>
        <p:nvSpPr>
          <p:cNvPr id="14353" name="Rectangle 17"/>
          <p:cNvSpPr>
            <a:spLocks noChangeArrowheads="1"/>
          </p:cNvSpPr>
          <p:nvPr/>
        </p:nvSpPr>
        <p:spPr bwMode="auto">
          <a:xfrm>
            <a:off x="9408972" y="1718658"/>
            <a:ext cx="1392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770019" fontAlgn="base">
              <a:spcBef>
                <a:spcPct val="0"/>
              </a:spcBef>
              <a:spcAft>
                <a:spcPct val="0"/>
              </a:spcAft>
            </a:pPr>
            <a:r>
              <a:rPr lang="zh-CN" altLang="en-US" sz="1200" dirty="0">
                <a:solidFill>
                  <a:prstClr val="white"/>
                </a:solidFill>
                <a:latin typeface="+mj-ea"/>
                <a:ea typeface="+mj-ea"/>
                <a:cs typeface="Arial" panose="020B0604020202020204" pitchFamily="34" charset="0"/>
              </a:rPr>
              <a:t>微软图像搜索专家</a:t>
            </a:r>
            <a:endParaRPr lang="en-US" altLang="zh-CN" sz="1200" dirty="0">
              <a:solidFill>
                <a:prstClr val="white"/>
              </a:solidFill>
              <a:latin typeface="+mj-ea"/>
              <a:ea typeface="+mj-ea"/>
              <a:cs typeface="Arial" panose="020B0604020202020204" pitchFamily="34" charset="0"/>
            </a:endParaRPr>
          </a:p>
          <a:p>
            <a:pPr defTabSz="770019" fontAlgn="base">
              <a:spcBef>
                <a:spcPct val="0"/>
              </a:spcBef>
              <a:spcAft>
                <a:spcPct val="0"/>
              </a:spcAft>
            </a:pPr>
            <a:r>
              <a:rPr lang="zh-CN" altLang="en-US" sz="1200" dirty="0">
                <a:solidFill>
                  <a:prstClr val="white"/>
                </a:solidFill>
                <a:latin typeface="+mj-ea"/>
                <a:ea typeface="+mj-ea"/>
                <a:cs typeface="Arial" panose="020B0604020202020204" pitchFamily="34" charset="0"/>
              </a:rPr>
              <a:t>中科大计算机博士</a:t>
            </a:r>
            <a:endParaRPr lang="zh-CN" altLang="zh-CN" sz="1200" dirty="0">
              <a:solidFill>
                <a:prstClr val="white"/>
              </a:solidFill>
              <a:latin typeface="+mj-ea"/>
              <a:ea typeface="+mj-ea"/>
              <a:cs typeface="Arial" panose="020B0604020202020204" pitchFamily="34" charset="0"/>
            </a:endParaRPr>
          </a:p>
        </p:txBody>
      </p:sp>
      <p:grpSp>
        <p:nvGrpSpPr>
          <p:cNvPr id="5" name="组合 4"/>
          <p:cNvGrpSpPr/>
          <p:nvPr/>
        </p:nvGrpSpPr>
        <p:grpSpPr>
          <a:xfrm>
            <a:off x="9401453" y="2789267"/>
            <a:ext cx="171080" cy="171081"/>
            <a:chOff x="6754813" y="2365375"/>
            <a:chExt cx="144462" cy="144463"/>
          </a:xfrm>
        </p:grpSpPr>
        <p:sp>
          <p:nvSpPr>
            <p:cNvPr id="14355" name="Oval 19"/>
            <p:cNvSpPr>
              <a:spLocks noChangeArrowheads="1"/>
            </p:cNvSpPr>
            <p:nvPr/>
          </p:nvSpPr>
          <p:spPr bwMode="auto">
            <a:xfrm>
              <a:off x="6754813" y="2365375"/>
              <a:ext cx="144462" cy="144463"/>
            </a:xfrm>
            <a:prstGeom prst="ellipse">
              <a:avLst/>
            </a:prstGeom>
            <a:solidFill>
              <a:schemeClr val="tx1">
                <a:lumMod val="65000"/>
                <a:lumOff val="35000"/>
              </a:schemeClr>
            </a:solidFill>
            <a:ln>
              <a:solidFill>
                <a:schemeClr val="tx1">
                  <a:lumMod val="50000"/>
                  <a:lumOff val="50000"/>
                </a:schemeClr>
              </a:solidFill>
            </a:ln>
            <a:extLst/>
          </p:spPr>
          <p:txBody>
            <a:bodyPr/>
            <a:lstStyle/>
            <a:p>
              <a:pPr defTabSz="770019" fontAlgn="base">
                <a:spcBef>
                  <a:spcPct val="0"/>
                </a:spcBef>
                <a:spcAft>
                  <a:spcPct val="0"/>
                </a:spcAft>
              </a:pPr>
              <a:endParaRPr lang="zh-CN" altLang="en-US" sz="1516">
                <a:solidFill>
                  <a:prstClr val="white"/>
                </a:solidFill>
                <a:latin typeface="+mj-ea"/>
                <a:ea typeface="+mj-ea"/>
              </a:endParaRPr>
            </a:p>
          </p:txBody>
        </p:sp>
        <p:sp>
          <p:nvSpPr>
            <p:cNvPr id="14356" name="Freeform 20"/>
            <p:cNvSpPr>
              <a:spLocks/>
            </p:cNvSpPr>
            <p:nvPr/>
          </p:nvSpPr>
          <p:spPr bwMode="auto">
            <a:xfrm>
              <a:off x="6794500" y="2411413"/>
              <a:ext cx="65088" cy="50800"/>
            </a:xfrm>
            <a:custGeom>
              <a:avLst/>
              <a:gdLst>
                <a:gd name="T0" fmla="*/ 39 w 39"/>
                <a:gd name="T1" fmla="*/ 4 h 31"/>
                <a:gd name="T2" fmla="*/ 34 w 39"/>
                <a:gd name="T3" fmla="*/ 5 h 31"/>
                <a:gd name="T4" fmla="*/ 38 w 39"/>
                <a:gd name="T5" fmla="*/ 1 h 31"/>
                <a:gd name="T6" fmla="*/ 33 w 39"/>
                <a:gd name="T7" fmla="*/ 3 h 31"/>
                <a:gd name="T8" fmla="*/ 27 w 39"/>
                <a:gd name="T9" fmla="*/ 0 h 31"/>
                <a:gd name="T10" fmla="*/ 19 w 39"/>
                <a:gd name="T11" fmla="*/ 8 h 31"/>
                <a:gd name="T12" fmla="*/ 19 w 39"/>
                <a:gd name="T13" fmla="*/ 10 h 31"/>
                <a:gd name="T14" fmla="*/ 3 w 39"/>
                <a:gd name="T15" fmla="*/ 2 h 31"/>
                <a:gd name="T16" fmla="*/ 2 w 39"/>
                <a:gd name="T17" fmla="*/ 5 h 31"/>
                <a:gd name="T18" fmla="*/ 6 w 39"/>
                <a:gd name="T19" fmla="*/ 12 h 31"/>
                <a:gd name="T20" fmla="*/ 2 w 39"/>
                <a:gd name="T21" fmla="*/ 11 h 31"/>
                <a:gd name="T22" fmla="*/ 2 w 39"/>
                <a:gd name="T23" fmla="*/ 11 h 31"/>
                <a:gd name="T24" fmla="*/ 8 w 39"/>
                <a:gd name="T25" fmla="*/ 19 h 31"/>
                <a:gd name="T26" fmla="*/ 6 w 39"/>
                <a:gd name="T27" fmla="*/ 19 h 31"/>
                <a:gd name="T28" fmla="*/ 5 w 39"/>
                <a:gd name="T29" fmla="*/ 19 h 31"/>
                <a:gd name="T30" fmla="*/ 12 w 39"/>
                <a:gd name="T31" fmla="*/ 24 h 31"/>
                <a:gd name="T32" fmla="*/ 2 w 39"/>
                <a:gd name="T33" fmla="*/ 28 h 31"/>
                <a:gd name="T34" fmla="*/ 0 w 39"/>
                <a:gd name="T35" fmla="*/ 28 h 31"/>
                <a:gd name="T36" fmla="*/ 13 w 39"/>
                <a:gd name="T37" fmla="*/ 31 h 31"/>
                <a:gd name="T38" fmla="*/ 35 w 39"/>
                <a:gd name="T39" fmla="*/ 9 h 31"/>
                <a:gd name="T40" fmla="*/ 35 w 39"/>
                <a:gd name="T41" fmla="*/ 8 h 31"/>
                <a:gd name="T42" fmla="*/ 39 w 39"/>
                <a:gd name="T4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 h="31">
                  <a:moveTo>
                    <a:pt x="39" y="4"/>
                  </a:moveTo>
                  <a:cubicBezTo>
                    <a:pt x="37" y="4"/>
                    <a:pt x="36" y="5"/>
                    <a:pt x="34" y="5"/>
                  </a:cubicBezTo>
                  <a:cubicBezTo>
                    <a:pt x="36" y="4"/>
                    <a:pt x="37" y="2"/>
                    <a:pt x="38" y="1"/>
                  </a:cubicBezTo>
                  <a:cubicBezTo>
                    <a:pt x="36" y="2"/>
                    <a:pt x="35" y="2"/>
                    <a:pt x="33" y="3"/>
                  </a:cubicBezTo>
                  <a:cubicBezTo>
                    <a:pt x="31" y="1"/>
                    <a:pt x="29" y="0"/>
                    <a:pt x="27" y="0"/>
                  </a:cubicBezTo>
                  <a:cubicBezTo>
                    <a:pt x="23" y="0"/>
                    <a:pt x="19" y="4"/>
                    <a:pt x="19" y="8"/>
                  </a:cubicBezTo>
                  <a:cubicBezTo>
                    <a:pt x="19" y="9"/>
                    <a:pt x="19" y="9"/>
                    <a:pt x="19" y="10"/>
                  </a:cubicBezTo>
                  <a:cubicBezTo>
                    <a:pt x="13" y="9"/>
                    <a:pt x="7" y="6"/>
                    <a:pt x="3" y="2"/>
                  </a:cubicBezTo>
                  <a:cubicBezTo>
                    <a:pt x="2" y="3"/>
                    <a:pt x="2" y="4"/>
                    <a:pt x="2" y="5"/>
                  </a:cubicBezTo>
                  <a:cubicBezTo>
                    <a:pt x="2" y="8"/>
                    <a:pt x="3" y="11"/>
                    <a:pt x="6" y="12"/>
                  </a:cubicBezTo>
                  <a:cubicBezTo>
                    <a:pt x="4" y="12"/>
                    <a:pt x="3" y="12"/>
                    <a:pt x="2" y="11"/>
                  </a:cubicBezTo>
                  <a:cubicBezTo>
                    <a:pt x="2" y="11"/>
                    <a:pt x="2" y="11"/>
                    <a:pt x="2" y="11"/>
                  </a:cubicBezTo>
                  <a:cubicBezTo>
                    <a:pt x="2" y="15"/>
                    <a:pt x="5" y="18"/>
                    <a:pt x="8" y="19"/>
                  </a:cubicBezTo>
                  <a:cubicBezTo>
                    <a:pt x="8" y="19"/>
                    <a:pt x="7" y="19"/>
                    <a:pt x="6" y="19"/>
                  </a:cubicBezTo>
                  <a:cubicBezTo>
                    <a:pt x="6" y="19"/>
                    <a:pt x="5" y="19"/>
                    <a:pt x="5" y="19"/>
                  </a:cubicBezTo>
                  <a:cubicBezTo>
                    <a:pt x="6" y="22"/>
                    <a:pt x="9" y="24"/>
                    <a:pt x="12" y="24"/>
                  </a:cubicBezTo>
                  <a:cubicBezTo>
                    <a:pt x="9" y="27"/>
                    <a:pt x="6" y="28"/>
                    <a:pt x="2" y="28"/>
                  </a:cubicBezTo>
                  <a:cubicBezTo>
                    <a:pt x="2" y="28"/>
                    <a:pt x="1" y="28"/>
                    <a:pt x="0" y="28"/>
                  </a:cubicBezTo>
                  <a:cubicBezTo>
                    <a:pt x="4" y="30"/>
                    <a:pt x="8" y="31"/>
                    <a:pt x="13" y="31"/>
                  </a:cubicBezTo>
                  <a:cubicBezTo>
                    <a:pt x="27" y="31"/>
                    <a:pt x="35" y="19"/>
                    <a:pt x="35" y="9"/>
                  </a:cubicBezTo>
                  <a:cubicBezTo>
                    <a:pt x="35" y="9"/>
                    <a:pt x="35" y="8"/>
                    <a:pt x="35" y="8"/>
                  </a:cubicBezTo>
                  <a:cubicBezTo>
                    <a:pt x="36" y="7"/>
                    <a:pt x="38" y="5"/>
                    <a:pt x="3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770019" fontAlgn="base">
                <a:spcBef>
                  <a:spcPct val="0"/>
                </a:spcBef>
                <a:spcAft>
                  <a:spcPct val="0"/>
                </a:spcAft>
              </a:pPr>
              <a:endParaRPr lang="zh-CN" altLang="en-US" sz="1516">
                <a:solidFill>
                  <a:prstClr val="white"/>
                </a:solidFill>
                <a:latin typeface="+mj-ea"/>
                <a:ea typeface="+mj-ea"/>
              </a:endParaRPr>
            </a:p>
          </p:txBody>
        </p:sp>
      </p:grpSp>
      <p:grpSp>
        <p:nvGrpSpPr>
          <p:cNvPr id="6" name="组合 5"/>
          <p:cNvGrpSpPr/>
          <p:nvPr/>
        </p:nvGrpSpPr>
        <p:grpSpPr>
          <a:xfrm>
            <a:off x="9722936" y="2789267"/>
            <a:ext cx="171081" cy="171081"/>
            <a:chOff x="7026275" y="2365375"/>
            <a:chExt cx="144463" cy="144463"/>
          </a:xfrm>
        </p:grpSpPr>
        <p:sp>
          <p:nvSpPr>
            <p:cNvPr id="14357" name="Oval 21"/>
            <p:cNvSpPr>
              <a:spLocks noChangeArrowheads="1"/>
            </p:cNvSpPr>
            <p:nvPr/>
          </p:nvSpPr>
          <p:spPr bwMode="auto">
            <a:xfrm>
              <a:off x="7026275" y="2365375"/>
              <a:ext cx="144463" cy="144463"/>
            </a:xfrm>
            <a:prstGeom prst="ellipse">
              <a:avLst/>
            </a:prstGeom>
            <a:solidFill>
              <a:schemeClr val="tx1">
                <a:lumMod val="65000"/>
                <a:lumOff val="35000"/>
              </a:schemeClr>
            </a:solidFill>
            <a:ln>
              <a:solidFill>
                <a:schemeClr val="tx1">
                  <a:lumMod val="50000"/>
                  <a:lumOff val="50000"/>
                </a:schemeClr>
              </a:solidFill>
            </a:ln>
            <a:extLst/>
          </p:spPr>
          <p:txBody>
            <a:bodyPr/>
            <a:lstStyle/>
            <a:p>
              <a:pPr defTabSz="770019" fontAlgn="base">
                <a:spcBef>
                  <a:spcPct val="0"/>
                </a:spcBef>
                <a:spcAft>
                  <a:spcPct val="0"/>
                </a:spcAft>
              </a:pPr>
              <a:endParaRPr lang="zh-CN" altLang="en-US" sz="1516">
                <a:solidFill>
                  <a:prstClr val="white"/>
                </a:solidFill>
                <a:latin typeface="+mj-ea"/>
                <a:ea typeface="+mj-ea"/>
              </a:endParaRPr>
            </a:p>
          </p:txBody>
        </p:sp>
        <p:sp>
          <p:nvSpPr>
            <p:cNvPr id="14358" name="Freeform 22"/>
            <p:cNvSpPr>
              <a:spLocks/>
            </p:cNvSpPr>
            <p:nvPr/>
          </p:nvSpPr>
          <p:spPr bwMode="auto">
            <a:xfrm>
              <a:off x="7081838" y="2405063"/>
              <a:ext cx="33337" cy="65087"/>
            </a:xfrm>
            <a:custGeom>
              <a:avLst/>
              <a:gdLst>
                <a:gd name="T0" fmla="*/ 4 w 20"/>
                <a:gd name="T1" fmla="*/ 22 h 39"/>
                <a:gd name="T2" fmla="*/ 4 w 20"/>
                <a:gd name="T3" fmla="*/ 39 h 39"/>
                <a:gd name="T4" fmla="*/ 13 w 20"/>
                <a:gd name="T5" fmla="*/ 39 h 39"/>
                <a:gd name="T6" fmla="*/ 13 w 20"/>
                <a:gd name="T7" fmla="*/ 22 h 39"/>
                <a:gd name="T8" fmla="*/ 18 w 20"/>
                <a:gd name="T9" fmla="*/ 22 h 39"/>
                <a:gd name="T10" fmla="*/ 20 w 20"/>
                <a:gd name="T11" fmla="*/ 15 h 39"/>
                <a:gd name="T12" fmla="*/ 13 w 20"/>
                <a:gd name="T13" fmla="*/ 15 h 39"/>
                <a:gd name="T14" fmla="*/ 13 w 20"/>
                <a:gd name="T15" fmla="*/ 9 h 39"/>
                <a:gd name="T16" fmla="*/ 14 w 20"/>
                <a:gd name="T17" fmla="*/ 8 h 39"/>
                <a:gd name="T18" fmla="*/ 18 w 20"/>
                <a:gd name="T19" fmla="*/ 8 h 39"/>
                <a:gd name="T20" fmla="*/ 18 w 20"/>
                <a:gd name="T21" fmla="*/ 0 h 39"/>
                <a:gd name="T22" fmla="*/ 11 w 20"/>
                <a:gd name="T23" fmla="*/ 0 h 39"/>
                <a:gd name="T24" fmla="*/ 4 w 20"/>
                <a:gd name="T25" fmla="*/ 7 h 39"/>
                <a:gd name="T26" fmla="*/ 4 w 20"/>
                <a:gd name="T27" fmla="*/ 14 h 39"/>
                <a:gd name="T28" fmla="*/ 0 w 20"/>
                <a:gd name="T29" fmla="*/ 14 h 39"/>
                <a:gd name="T30" fmla="*/ 0 w 20"/>
                <a:gd name="T31" fmla="*/ 22 h 39"/>
                <a:gd name="T32" fmla="*/ 4 w 20"/>
                <a:gd name="T33" fmla="*/ 2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9">
                  <a:moveTo>
                    <a:pt x="4" y="22"/>
                  </a:moveTo>
                  <a:cubicBezTo>
                    <a:pt x="4" y="39"/>
                    <a:pt x="4" y="39"/>
                    <a:pt x="4" y="39"/>
                  </a:cubicBezTo>
                  <a:cubicBezTo>
                    <a:pt x="13" y="39"/>
                    <a:pt x="13" y="39"/>
                    <a:pt x="13" y="39"/>
                  </a:cubicBezTo>
                  <a:cubicBezTo>
                    <a:pt x="13" y="22"/>
                    <a:pt x="13" y="22"/>
                    <a:pt x="13" y="22"/>
                  </a:cubicBezTo>
                  <a:cubicBezTo>
                    <a:pt x="18" y="22"/>
                    <a:pt x="18" y="22"/>
                    <a:pt x="18" y="22"/>
                  </a:cubicBezTo>
                  <a:cubicBezTo>
                    <a:pt x="20" y="15"/>
                    <a:pt x="20" y="15"/>
                    <a:pt x="20" y="15"/>
                  </a:cubicBezTo>
                  <a:cubicBezTo>
                    <a:pt x="13" y="15"/>
                    <a:pt x="13" y="15"/>
                    <a:pt x="13" y="15"/>
                  </a:cubicBezTo>
                  <a:cubicBezTo>
                    <a:pt x="13" y="15"/>
                    <a:pt x="13" y="11"/>
                    <a:pt x="13" y="9"/>
                  </a:cubicBezTo>
                  <a:cubicBezTo>
                    <a:pt x="13" y="9"/>
                    <a:pt x="13" y="8"/>
                    <a:pt x="14" y="8"/>
                  </a:cubicBezTo>
                  <a:cubicBezTo>
                    <a:pt x="16" y="8"/>
                    <a:pt x="18" y="8"/>
                    <a:pt x="18" y="8"/>
                  </a:cubicBezTo>
                  <a:cubicBezTo>
                    <a:pt x="18" y="0"/>
                    <a:pt x="18" y="0"/>
                    <a:pt x="18" y="0"/>
                  </a:cubicBezTo>
                  <a:cubicBezTo>
                    <a:pt x="18" y="0"/>
                    <a:pt x="15" y="0"/>
                    <a:pt x="11" y="0"/>
                  </a:cubicBezTo>
                  <a:cubicBezTo>
                    <a:pt x="8" y="0"/>
                    <a:pt x="4" y="4"/>
                    <a:pt x="4" y="7"/>
                  </a:cubicBezTo>
                  <a:cubicBezTo>
                    <a:pt x="4" y="11"/>
                    <a:pt x="4" y="14"/>
                    <a:pt x="4" y="14"/>
                  </a:cubicBezTo>
                  <a:cubicBezTo>
                    <a:pt x="0" y="14"/>
                    <a:pt x="0" y="14"/>
                    <a:pt x="0" y="14"/>
                  </a:cubicBezTo>
                  <a:cubicBezTo>
                    <a:pt x="0" y="22"/>
                    <a:pt x="0" y="22"/>
                    <a:pt x="0" y="22"/>
                  </a:cubicBezTo>
                  <a:lnTo>
                    <a:pt x="4"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770019" fontAlgn="base">
                <a:spcBef>
                  <a:spcPct val="0"/>
                </a:spcBef>
                <a:spcAft>
                  <a:spcPct val="0"/>
                </a:spcAft>
              </a:pPr>
              <a:endParaRPr lang="zh-CN" altLang="en-US" sz="1516">
                <a:solidFill>
                  <a:prstClr val="white"/>
                </a:solidFill>
                <a:latin typeface="+mj-ea"/>
                <a:ea typeface="+mj-ea"/>
              </a:endParaRPr>
            </a:p>
          </p:txBody>
        </p:sp>
      </p:grpSp>
      <p:grpSp>
        <p:nvGrpSpPr>
          <p:cNvPr id="8" name="组合 7"/>
          <p:cNvGrpSpPr/>
          <p:nvPr/>
        </p:nvGrpSpPr>
        <p:grpSpPr>
          <a:xfrm>
            <a:off x="10364019" y="2789267"/>
            <a:ext cx="171080" cy="171081"/>
            <a:chOff x="7567613" y="2365375"/>
            <a:chExt cx="144462" cy="144463"/>
          </a:xfrm>
        </p:grpSpPr>
        <p:sp>
          <p:nvSpPr>
            <p:cNvPr id="14359" name="Oval 23"/>
            <p:cNvSpPr>
              <a:spLocks noChangeArrowheads="1"/>
            </p:cNvSpPr>
            <p:nvPr/>
          </p:nvSpPr>
          <p:spPr bwMode="auto">
            <a:xfrm>
              <a:off x="7567613" y="2365375"/>
              <a:ext cx="144462" cy="144463"/>
            </a:xfrm>
            <a:prstGeom prst="ellipse">
              <a:avLst/>
            </a:prstGeom>
            <a:solidFill>
              <a:schemeClr val="tx1">
                <a:lumMod val="65000"/>
                <a:lumOff val="35000"/>
              </a:schemeClr>
            </a:solidFill>
            <a:ln>
              <a:solidFill>
                <a:schemeClr val="tx1">
                  <a:lumMod val="50000"/>
                  <a:lumOff val="50000"/>
                </a:schemeClr>
              </a:solidFill>
            </a:ln>
            <a:extLst/>
          </p:spPr>
          <p:txBody>
            <a:bodyPr/>
            <a:lstStyle/>
            <a:p>
              <a:pPr defTabSz="770019" fontAlgn="base">
                <a:spcBef>
                  <a:spcPct val="0"/>
                </a:spcBef>
                <a:spcAft>
                  <a:spcPct val="0"/>
                </a:spcAft>
              </a:pPr>
              <a:endParaRPr lang="zh-CN" altLang="en-US" sz="1516">
                <a:solidFill>
                  <a:prstClr val="white"/>
                </a:solidFill>
                <a:latin typeface="+mj-ea"/>
                <a:ea typeface="+mj-ea"/>
              </a:endParaRPr>
            </a:p>
          </p:txBody>
        </p:sp>
        <p:sp>
          <p:nvSpPr>
            <p:cNvPr id="14360" name="Freeform 24"/>
            <p:cNvSpPr>
              <a:spLocks noEditPoints="1"/>
            </p:cNvSpPr>
            <p:nvPr/>
          </p:nvSpPr>
          <p:spPr bwMode="auto">
            <a:xfrm>
              <a:off x="7607300" y="2405063"/>
              <a:ext cx="65088" cy="65087"/>
            </a:xfrm>
            <a:custGeom>
              <a:avLst/>
              <a:gdLst>
                <a:gd name="T0" fmla="*/ 20 w 39"/>
                <a:gd name="T1" fmla="*/ 39 h 39"/>
                <a:gd name="T2" fmla="*/ 0 w 39"/>
                <a:gd name="T3" fmla="*/ 20 h 39"/>
                <a:gd name="T4" fmla="*/ 20 w 39"/>
                <a:gd name="T5" fmla="*/ 0 h 39"/>
                <a:gd name="T6" fmla="*/ 39 w 39"/>
                <a:gd name="T7" fmla="*/ 20 h 39"/>
                <a:gd name="T8" fmla="*/ 20 w 39"/>
                <a:gd name="T9" fmla="*/ 39 h 39"/>
                <a:gd name="T10" fmla="*/ 36 w 39"/>
                <a:gd name="T11" fmla="*/ 22 h 39"/>
                <a:gd name="T12" fmla="*/ 26 w 39"/>
                <a:gd name="T13" fmla="*/ 22 h 39"/>
                <a:gd name="T14" fmla="*/ 29 w 39"/>
                <a:gd name="T15" fmla="*/ 33 h 39"/>
                <a:gd name="T16" fmla="*/ 36 w 39"/>
                <a:gd name="T17" fmla="*/ 22 h 39"/>
                <a:gd name="T18" fmla="*/ 26 w 39"/>
                <a:gd name="T19" fmla="*/ 35 h 39"/>
                <a:gd name="T20" fmla="*/ 23 w 39"/>
                <a:gd name="T21" fmla="*/ 22 h 39"/>
                <a:gd name="T22" fmla="*/ 22 w 39"/>
                <a:gd name="T23" fmla="*/ 22 h 39"/>
                <a:gd name="T24" fmla="*/ 10 w 39"/>
                <a:gd name="T25" fmla="*/ 33 h 39"/>
                <a:gd name="T26" fmla="*/ 20 w 39"/>
                <a:gd name="T27" fmla="*/ 36 h 39"/>
                <a:gd name="T28" fmla="*/ 26 w 39"/>
                <a:gd name="T29" fmla="*/ 35 h 39"/>
                <a:gd name="T30" fmla="*/ 7 w 39"/>
                <a:gd name="T31" fmla="*/ 31 h 39"/>
                <a:gd name="T32" fmla="*/ 21 w 39"/>
                <a:gd name="T33" fmla="*/ 20 h 39"/>
                <a:gd name="T34" fmla="*/ 21 w 39"/>
                <a:gd name="T35" fmla="*/ 20 h 39"/>
                <a:gd name="T36" fmla="*/ 20 w 39"/>
                <a:gd name="T37" fmla="*/ 17 h 39"/>
                <a:gd name="T38" fmla="*/ 3 w 39"/>
                <a:gd name="T39" fmla="*/ 19 h 39"/>
                <a:gd name="T40" fmla="*/ 3 w 39"/>
                <a:gd name="T41" fmla="*/ 20 h 39"/>
                <a:gd name="T42" fmla="*/ 7 w 39"/>
                <a:gd name="T43" fmla="*/ 31 h 39"/>
                <a:gd name="T44" fmla="*/ 4 w 39"/>
                <a:gd name="T45" fmla="*/ 16 h 39"/>
                <a:gd name="T46" fmla="*/ 19 w 39"/>
                <a:gd name="T47" fmla="*/ 14 h 39"/>
                <a:gd name="T48" fmla="*/ 13 w 39"/>
                <a:gd name="T49" fmla="*/ 5 h 39"/>
                <a:gd name="T50" fmla="*/ 4 w 39"/>
                <a:gd name="T51" fmla="*/ 16 h 39"/>
                <a:gd name="T52" fmla="*/ 16 w 39"/>
                <a:gd name="T53" fmla="*/ 4 h 39"/>
                <a:gd name="T54" fmla="*/ 22 w 39"/>
                <a:gd name="T55" fmla="*/ 13 h 39"/>
                <a:gd name="T56" fmla="*/ 31 w 39"/>
                <a:gd name="T57" fmla="*/ 7 h 39"/>
                <a:gd name="T58" fmla="*/ 20 w 39"/>
                <a:gd name="T59" fmla="*/ 3 h 39"/>
                <a:gd name="T60" fmla="*/ 16 w 39"/>
                <a:gd name="T61" fmla="*/ 4 h 39"/>
                <a:gd name="T62" fmla="*/ 32 w 39"/>
                <a:gd name="T63" fmla="*/ 9 h 39"/>
                <a:gd name="T64" fmla="*/ 23 w 39"/>
                <a:gd name="T65" fmla="*/ 16 h 39"/>
                <a:gd name="T66" fmla="*/ 24 w 39"/>
                <a:gd name="T67" fmla="*/ 18 h 39"/>
                <a:gd name="T68" fmla="*/ 25 w 39"/>
                <a:gd name="T69" fmla="*/ 19 h 39"/>
                <a:gd name="T70" fmla="*/ 36 w 39"/>
                <a:gd name="T71" fmla="*/ 20 h 39"/>
                <a:gd name="T72" fmla="*/ 32 w 39"/>
                <a:gd name="T7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 h="39">
                  <a:moveTo>
                    <a:pt x="20" y="39"/>
                  </a:moveTo>
                  <a:cubicBezTo>
                    <a:pt x="9" y="39"/>
                    <a:pt x="0" y="30"/>
                    <a:pt x="0" y="20"/>
                  </a:cubicBezTo>
                  <a:cubicBezTo>
                    <a:pt x="0" y="9"/>
                    <a:pt x="9" y="0"/>
                    <a:pt x="20" y="0"/>
                  </a:cubicBezTo>
                  <a:cubicBezTo>
                    <a:pt x="30" y="0"/>
                    <a:pt x="39" y="9"/>
                    <a:pt x="39" y="20"/>
                  </a:cubicBezTo>
                  <a:cubicBezTo>
                    <a:pt x="39" y="30"/>
                    <a:pt x="30" y="39"/>
                    <a:pt x="20" y="39"/>
                  </a:cubicBezTo>
                  <a:close/>
                  <a:moveTo>
                    <a:pt x="36" y="22"/>
                  </a:moveTo>
                  <a:cubicBezTo>
                    <a:pt x="35" y="22"/>
                    <a:pt x="31" y="21"/>
                    <a:pt x="26" y="22"/>
                  </a:cubicBezTo>
                  <a:cubicBezTo>
                    <a:pt x="28" y="27"/>
                    <a:pt x="29" y="32"/>
                    <a:pt x="29" y="33"/>
                  </a:cubicBezTo>
                  <a:cubicBezTo>
                    <a:pt x="32" y="31"/>
                    <a:pt x="35" y="27"/>
                    <a:pt x="36" y="22"/>
                  </a:cubicBezTo>
                  <a:close/>
                  <a:moveTo>
                    <a:pt x="26" y="35"/>
                  </a:moveTo>
                  <a:cubicBezTo>
                    <a:pt x="26" y="33"/>
                    <a:pt x="25" y="28"/>
                    <a:pt x="23" y="22"/>
                  </a:cubicBezTo>
                  <a:cubicBezTo>
                    <a:pt x="23" y="22"/>
                    <a:pt x="22" y="22"/>
                    <a:pt x="22" y="22"/>
                  </a:cubicBezTo>
                  <a:cubicBezTo>
                    <a:pt x="13" y="26"/>
                    <a:pt x="10" y="32"/>
                    <a:pt x="10" y="33"/>
                  </a:cubicBezTo>
                  <a:cubicBezTo>
                    <a:pt x="12" y="35"/>
                    <a:pt x="16" y="36"/>
                    <a:pt x="20" y="36"/>
                  </a:cubicBezTo>
                  <a:cubicBezTo>
                    <a:pt x="22" y="36"/>
                    <a:pt x="24" y="36"/>
                    <a:pt x="26" y="35"/>
                  </a:cubicBezTo>
                  <a:close/>
                  <a:moveTo>
                    <a:pt x="7" y="31"/>
                  </a:moveTo>
                  <a:cubicBezTo>
                    <a:pt x="8" y="30"/>
                    <a:pt x="12" y="23"/>
                    <a:pt x="21" y="20"/>
                  </a:cubicBezTo>
                  <a:cubicBezTo>
                    <a:pt x="21" y="20"/>
                    <a:pt x="21" y="20"/>
                    <a:pt x="21" y="20"/>
                  </a:cubicBezTo>
                  <a:cubicBezTo>
                    <a:pt x="21" y="19"/>
                    <a:pt x="21" y="18"/>
                    <a:pt x="20" y="17"/>
                  </a:cubicBezTo>
                  <a:cubicBezTo>
                    <a:pt x="12" y="19"/>
                    <a:pt x="4" y="19"/>
                    <a:pt x="3" y="19"/>
                  </a:cubicBezTo>
                  <a:cubicBezTo>
                    <a:pt x="3" y="19"/>
                    <a:pt x="3" y="20"/>
                    <a:pt x="3" y="20"/>
                  </a:cubicBezTo>
                  <a:cubicBezTo>
                    <a:pt x="3" y="24"/>
                    <a:pt x="5" y="28"/>
                    <a:pt x="7" y="31"/>
                  </a:cubicBezTo>
                  <a:close/>
                  <a:moveTo>
                    <a:pt x="4" y="16"/>
                  </a:moveTo>
                  <a:cubicBezTo>
                    <a:pt x="4" y="16"/>
                    <a:pt x="11" y="16"/>
                    <a:pt x="19" y="14"/>
                  </a:cubicBezTo>
                  <a:cubicBezTo>
                    <a:pt x="16" y="10"/>
                    <a:pt x="13" y="5"/>
                    <a:pt x="13" y="5"/>
                  </a:cubicBezTo>
                  <a:cubicBezTo>
                    <a:pt x="8" y="7"/>
                    <a:pt x="5" y="11"/>
                    <a:pt x="4" y="16"/>
                  </a:cubicBezTo>
                  <a:close/>
                  <a:moveTo>
                    <a:pt x="16" y="4"/>
                  </a:moveTo>
                  <a:cubicBezTo>
                    <a:pt x="16" y="4"/>
                    <a:pt x="19" y="8"/>
                    <a:pt x="22" y="13"/>
                  </a:cubicBezTo>
                  <a:cubicBezTo>
                    <a:pt x="28" y="11"/>
                    <a:pt x="30" y="8"/>
                    <a:pt x="31" y="7"/>
                  </a:cubicBezTo>
                  <a:cubicBezTo>
                    <a:pt x="28" y="5"/>
                    <a:pt x="24" y="3"/>
                    <a:pt x="20" y="3"/>
                  </a:cubicBezTo>
                  <a:cubicBezTo>
                    <a:pt x="18" y="3"/>
                    <a:pt x="17" y="3"/>
                    <a:pt x="16" y="4"/>
                  </a:cubicBezTo>
                  <a:close/>
                  <a:moveTo>
                    <a:pt x="32" y="9"/>
                  </a:moveTo>
                  <a:cubicBezTo>
                    <a:pt x="32" y="10"/>
                    <a:pt x="29" y="13"/>
                    <a:pt x="23" y="16"/>
                  </a:cubicBezTo>
                  <a:cubicBezTo>
                    <a:pt x="24" y="17"/>
                    <a:pt x="24" y="17"/>
                    <a:pt x="24" y="18"/>
                  </a:cubicBezTo>
                  <a:cubicBezTo>
                    <a:pt x="24" y="18"/>
                    <a:pt x="25" y="19"/>
                    <a:pt x="25" y="19"/>
                  </a:cubicBezTo>
                  <a:cubicBezTo>
                    <a:pt x="30" y="18"/>
                    <a:pt x="36" y="19"/>
                    <a:pt x="36" y="20"/>
                  </a:cubicBezTo>
                  <a:cubicBezTo>
                    <a:pt x="36" y="16"/>
                    <a:pt x="35" y="12"/>
                    <a:pt x="32"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770019" fontAlgn="base">
                <a:spcBef>
                  <a:spcPct val="0"/>
                </a:spcBef>
                <a:spcAft>
                  <a:spcPct val="0"/>
                </a:spcAft>
              </a:pPr>
              <a:endParaRPr lang="zh-CN" altLang="en-US" sz="1516">
                <a:solidFill>
                  <a:prstClr val="white"/>
                </a:solidFill>
                <a:latin typeface="+mj-ea"/>
                <a:ea typeface="+mj-ea"/>
              </a:endParaRPr>
            </a:p>
          </p:txBody>
        </p:sp>
      </p:grpSp>
      <p:grpSp>
        <p:nvGrpSpPr>
          <p:cNvPr id="7" name="组合 6"/>
          <p:cNvGrpSpPr/>
          <p:nvPr/>
        </p:nvGrpSpPr>
        <p:grpSpPr>
          <a:xfrm>
            <a:off x="10044417" y="2789267"/>
            <a:ext cx="169201" cy="171081"/>
            <a:chOff x="7297738" y="2365375"/>
            <a:chExt cx="142875" cy="144463"/>
          </a:xfrm>
        </p:grpSpPr>
        <p:sp>
          <p:nvSpPr>
            <p:cNvPr id="14361" name="Oval 25"/>
            <p:cNvSpPr>
              <a:spLocks noChangeArrowheads="1"/>
            </p:cNvSpPr>
            <p:nvPr/>
          </p:nvSpPr>
          <p:spPr bwMode="auto">
            <a:xfrm>
              <a:off x="7297738" y="2365375"/>
              <a:ext cx="142875" cy="144463"/>
            </a:xfrm>
            <a:prstGeom prst="ellipse">
              <a:avLst/>
            </a:prstGeom>
            <a:solidFill>
              <a:schemeClr val="tx1">
                <a:lumMod val="65000"/>
                <a:lumOff val="35000"/>
              </a:schemeClr>
            </a:solidFill>
            <a:ln>
              <a:solidFill>
                <a:schemeClr val="tx1">
                  <a:lumMod val="50000"/>
                  <a:lumOff val="50000"/>
                </a:schemeClr>
              </a:solidFill>
            </a:ln>
            <a:extLst/>
          </p:spPr>
          <p:txBody>
            <a:bodyPr/>
            <a:lstStyle/>
            <a:p>
              <a:pPr defTabSz="770019" fontAlgn="base">
                <a:spcBef>
                  <a:spcPct val="0"/>
                </a:spcBef>
                <a:spcAft>
                  <a:spcPct val="0"/>
                </a:spcAft>
              </a:pPr>
              <a:endParaRPr lang="zh-CN" altLang="en-US" sz="1516">
                <a:solidFill>
                  <a:prstClr val="white"/>
                </a:solidFill>
                <a:latin typeface="+mj-ea"/>
                <a:ea typeface="+mj-ea"/>
              </a:endParaRPr>
            </a:p>
          </p:txBody>
        </p:sp>
        <p:sp>
          <p:nvSpPr>
            <p:cNvPr id="14362" name="Freeform 26"/>
            <p:cNvSpPr>
              <a:spLocks noEditPoints="1"/>
            </p:cNvSpPr>
            <p:nvPr/>
          </p:nvSpPr>
          <p:spPr bwMode="auto">
            <a:xfrm>
              <a:off x="7337425" y="2400300"/>
              <a:ext cx="63500" cy="61913"/>
            </a:xfrm>
            <a:custGeom>
              <a:avLst/>
              <a:gdLst>
                <a:gd name="T0" fmla="*/ 9 w 39"/>
                <a:gd name="T1" fmla="*/ 4 h 38"/>
                <a:gd name="T2" fmla="*/ 5 w 39"/>
                <a:gd name="T3" fmla="*/ 8 h 38"/>
                <a:gd name="T4" fmla="*/ 0 w 39"/>
                <a:gd name="T5" fmla="*/ 4 h 38"/>
                <a:gd name="T6" fmla="*/ 5 w 39"/>
                <a:gd name="T7" fmla="*/ 0 h 38"/>
                <a:gd name="T8" fmla="*/ 9 w 39"/>
                <a:gd name="T9" fmla="*/ 4 h 38"/>
                <a:gd name="T10" fmla="*/ 1 w 39"/>
                <a:gd name="T11" fmla="*/ 38 h 38"/>
                <a:gd name="T12" fmla="*/ 1 w 39"/>
                <a:gd name="T13" fmla="*/ 12 h 38"/>
                <a:gd name="T14" fmla="*/ 9 w 39"/>
                <a:gd name="T15" fmla="*/ 12 h 38"/>
                <a:gd name="T16" fmla="*/ 9 w 39"/>
                <a:gd name="T17" fmla="*/ 38 h 38"/>
                <a:gd name="T18" fmla="*/ 1 w 39"/>
                <a:gd name="T19" fmla="*/ 38 h 38"/>
                <a:gd name="T20" fmla="*/ 14 w 39"/>
                <a:gd name="T21" fmla="*/ 20 h 38"/>
                <a:gd name="T22" fmla="*/ 14 w 39"/>
                <a:gd name="T23" fmla="*/ 12 h 38"/>
                <a:gd name="T24" fmla="*/ 21 w 39"/>
                <a:gd name="T25" fmla="*/ 12 h 38"/>
                <a:gd name="T26" fmla="*/ 21 w 39"/>
                <a:gd name="T27" fmla="*/ 15 h 38"/>
                <a:gd name="T28" fmla="*/ 21 w 39"/>
                <a:gd name="T29" fmla="*/ 15 h 38"/>
                <a:gd name="T30" fmla="*/ 29 w 39"/>
                <a:gd name="T31" fmla="*/ 11 h 38"/>
                <a:gd name="T32" fmla="*/ 39 w 39"/>
                <a:gd name="T33" fmla="*/ 22 h 38"/>
                <a:gd name="T34" fmla="*/ 39 w 39"/>
                <a:gd name="T35" fmla="*/ 38 h 38"/>
                <a:gd name="T36" fmla="*/ 31 w 39"/>
                <a:gd name="T37" fmla="*/ 38 h 38"/>
                <a:gd name="T38" fmla="*/ 31 w 39"/>
                <a:gd name="T39" fmla="*/ 23 h 38"/>
                <a:gd name="T40" fmla="*/ 26 w 39"/>
                <a:gd name="T41" fmla="*/ 18 h 38"/>
                <a:gd name="T42" fmla="*/ 22 w 39"/>
                <a:gd name="T43" fmla="*/ 21 h 38"/>
                <a:gd name="T44" fmla="*/ 22 w 39"/>
                <a:gd name="T45" fmla="*/ 23 h 38"/>
                <a:gd name="T46" fmla="*/ 22 w 39"/>
                <a:gd name="T47" fmla="*/ 38 h 38"/>
                <a:gd name="T48" fmla="*/ 14 w 39"/>
                <a:gd name="T49" fmla="*/ 38 h 38"/>
                <a:gd name="T50" fmla="*/ 14 w 39"/>
                <a:gd name="T51"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 h="38">
                  <a:moveTo>
                    <a:pt x="9" y="4"/>
                  </a:moveTo>
                  <a:cubicBezTo>
                    <a:pt x="9" y="7"/>
                    <a:pt x="8" y="8"/>
                    <a:pt x="5" y="8"/>
                  </a:cubicBezTo>
                  <a:cubicBezTo>
                    <a:pt x="2" y="8"/>
                    <a:pt x="0" y="7"/>
                    <a:pt x="0" y="4"/>
                  </a:cubicBezTo>
                  <a:cubicBezTo>
                    <a:pt x="0" y="2"/>
                    <a:pt x="2" y="0"/>
                    <a:pt x="5" y="0"/>
                  </a:cubicBezTo>
                  <a:cubicBezTo>
                    <a:pt x="8" y="0"/>
                    <a:pt x="9" y="2"/>
                    <a:pt x="9" y="4"/>
                  </a:cubicBezTo>
                  <a:close/>
                  <a:moveTo>
                    <a:pt x="1" y="38"/>
                  </a:moveTo>
                  <a:cubicBezTo>
                    <a:pt x="1" y="12"/>
                    <a:pt x="1" y="12"/>
                    <a:pt x="1" y="12"/>
                  </a:cubicBezTo>
                  <a:cubicBezTo>
                    <a:pt x="9" y="12"/>
                    <a:pt x="9" y="12"/>
                    <a:pt x="9" y="12"/>
                  </a:cubicBezTo>
                  <a:cubicBezTo>
                    <a:pt x="9" y="38"/>
                    <a:pt x="9" y="38"/>
                    <a:pt x="9" y="38"/>
                  </a:cubicBezTo>
                  <a:lnTo>
                    <a:pt x="1" y="38"/>
                  </a:lnTo>
                  <a:close/>
                  <a:moveTo>
                    <a:pt x="14" y="20"/>
                  </a:moveTo>
                  <a:cubicBezTo>
                    <a:pt x="14" y="17"/>
                    <a:pt x="14" y="14"/>
                    <a:pt x="14" y="12"/>
                  </a:cubicBezTo>
                  <a:cubicBezTo>
                    <a:pt x="21" y="12"/>
                    <a:pt x="21" y="12"/>
                    <a:pt x="21" y="12"/>
                  </a:cubicBezTo>
                  <a:cubicBezTo>
                    <a:pt x="21" y="15"/>
                    <a:pt x="21" y="15"/>
                    <a:pt x="21" y="15"/>
                  </a:cubicBezTo>
                  <a:cubicBezTo>
                    <a:pt x="21" y="15"/>
                    <a:pt x="21" y="15"/>
                    <a:pt x="21" y="15"/>
                  </a:cubicBezTo>
                  <a:cubicBezTo>
                    <a:pt x="22" y="14"/>
                    <a:pt x="25" y="11"/>
                    <a:pt x="29" y="11"/>
                  </a:cubicBezTo>
                  <a:cubicBezTo>
                    <a:pt x="35" y="11"/>
                    <a:pt x="39" y="15"/>
                    <a:pt x="39" y="22"/>
                  </a:cubicBezTo>
                  <a:cubicBezTo>
                    <a:pt x="39" y="38"/>
                    <a:pt x="39" y="38"/>
                    <a:pt x="39" y="38"/>
                  </a:cubicBezTo>
                  <a:cubicBezTo>
                    <a:pt x="31" y="38"/>
                    <a:pt x="31" y="38"/>
                    <a:pt x="31" y="38"/>
                  </a:cubicBezTo>
                  <a:cubicBezTo>
                    <a:pt x="31" y="23"/>
                    <a:pt x="31" y="23"/>
                    <a:pt x="31" y="23"/>
                  </a:cubicBezTo>
                  <a:cubicBezTo>
                    <a:pt x="31" y="20"/>
                    <a:pt x="29" y="18"/>
                    <a:pt x="26" y="18"/>
                  </a:cubicBezTo>
                  <a:cubicBezTo>
                    <a:pt x="24" y="18"/>
                    <a:pt x="23" y="19"/>
                    <a:pt x="22" y="21"/>
                  </a:cubicBezTo>
                  <a:cubicBezTo>
                    <a:pt x="22" y="21"/>
                    <a:pt x="22" y="22"/>
                    <a:pt x="22" y="23"/>
                  </a:cubicBezTo>
                  <a:cubicBezTo>
                    <a:pt x="22" y="38"/>
                    <a:pt x="22" y="38"/>
                    <a:pt x="22" y="38"/>
                  </a:cubicBezTo>
                  <a:cubicBezTo>
                    <a:pt x="14" y="38"/>
                    <a:pt x="14" y="38"/>
                    <a:pt x="14" y="38"/>
                  </a:cubicBezTo>
                  <a:lnTo>
                    <a:pt x="14"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770019" fontAlgn="base">
                <a:spcBef>
                  <a:spcPct val="0"/>
                </a:spcBef>
                <a:spcAft>
                  <a:spcPct val="0"/>
                </a:spcAft>
              </a:pPr>
              <a:endParaRPr lang="zh-CN" altLang="en-US" sz="1516">
                <a:solidFill>
                  <a:prstClr val="white"/>
                </a:solidFill>
                <a:latin typeface="+mj-ea"/>
                <a:ea typeface="+mj-ea"/>
              </a:endParaRPr>
            </a:p>
          </p:txBody>
        </p:sp>
      </p:grpSp>
      <p:sp>
        <p:nvSpPr>
          <p:cNvPr id="14365" name="Rectangle 29"/>
          <p:cNvSpPr>
            <a:spLocks noChangeArrowheads="1"/>
          </p:cNvSpPr>
          <p:nvPr/>
        </p:nvSpPr>
        <p:spPr bwMode="auto">
          <a:xfrm>
            <a:off x="2766878" y="3798833"/>
            <a:ext cx="122148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770019" fontAlgn="base">
              <a:spcBef>
                <a:spcPct val="0"/>
              </a:spcBef>
              <a:spcAft>
                <a:spcPct val="0"/>
              </a:spcAft>
            </a:pPr>
            <a:r>
              <a:rPr lang="zh-CN" altLang="en-US" sz="1200" dirty="0">
                <a:solidFill>
                  <a:prstClr val="white"/>
                </a:solidFill>
                <a:latin typeface="+mj-ea"/>
                <a:ea typeface="+mj-ea"/>
                <a:cs typeface="Arial" panose="020B0604020202020204" pitchFamily="34" charset="0"/>
              </a:rPr>
              <a:t>微软小娜</a:t>
            </a:r>
            <a:r>
              <a:rPr lang="en-US" altLang="zh-CN" sz="1200" dirty="0">
                <a:solidFill>
                  <a:prstClr val="white"/>
                </a:solidFill>
                <a:latin typeface="+mj-ea"/>
                <a:ea typeface="+mj-ea"/>
                <a:cs typeface="Arial" panose="020B0604020202020204" pitchFamily="34" charset="0"/>
              </a:rPr>
              <a:t>NLP</a:t>
            </a:r>
            <a:r>
              <a:rPr lang="zh-CN" altLang="en-US" sz="1200" dirty="0">
                <a:solidFill>
                  <a:prstClr val="white"/>
                </a:solidFill>
                <a:latin typeface="+mj-ea"/>
                <a:ea typeface="+mj-ea"/>
                <a:cs typeface="Arial" panose="020B0604020202020204" pitchFamily="34" charset="0"/>
              </a:rPr>
              <a:t>专家</a:t>
            </a:r>
            <a:endParaRPr lang="zh-CN" altLang="zh-CN" sz="1200" dirty="0">
              <a:solidFill>
                <a:prstClr val="white"/>
              </a:solidFill>
              <a:latin typeface="+mj-ea"/>
              <a:ea typeface="+mj-ea"/>
              <a:cs typeface="Arial" panose="020B0604020202020204" pitchFamily="34" charset="0"/>
            </a:endParaRPr>
          </a:p>
        </p:txBody>
      </p:sp>
      <p:grpSp>
        <p:nvGrpSpPr>
          <p:cNvPr id="16" name="组合 15"/>
          <p:cNvGrpSpPr/>
          <p:nvPr/>
        </p:nvGrpSpPr>
        <p:grpSpPr>
          <a:xfrm>
            <a:off x="2759358" y="4688077"/>
            <a:ext cx="169201" cy="167322"/>
            <a:chOff x="2965450" y="3968750"/>
            <a:chExt cx="142875" cy="141288"/>
          </a:xfrm>
        </p:grpSpPr>
        <p:sp>
          <p:nvSpPr>
            <p:cNvPr id="14366" name="Oval 30"/>
            <p:cNvSpPr>
              <a:spLocks noChangeArrowheads="1"/>
            </p:cNvSpPr>
            <p:nvPr/>
          </p:nvSpPr>
          <p:spPr bwMode="auto">
            <a:xfrm>
              <a:off x="2965450" y="3968750"/>
              <a:ext cx="142875" cy="141288"/>
            </a:xfrm>
            <a:prstGeom prst="ellipse">
              <a:avLst/>
            </a:prstGeom>
            <a:solidFill>
              <a:schemeClr val="tx1">
                <a:lumMod val="65000"/>
                <a:lumOff val="35000"/>
              </a:schemeClr>
            </a:solidFill>
            <a:ln>
              <a:solidFill>
                <a:schemeClr val="tx1">
                  <a:lumMod val="50000"/>
                  <a:lumOff val="50000"/>
                </a:schemeClr>
              </a:solidFill>
            </a:ln>
            <a:extLst/>
          </p:spPr>
          <p:txBody>
            <a:bodyPr/>
            <a:lstStyle/>
            <a:p>
              <a:pPr defTabSz="770019" fontAlgn="base">
                <a:spcBef>
                  <a:spcPct val="0"/>
                </a:spcBef>
                <a:spcAft>
                  <a:spcPct val="0"/>
                </a:spcAft>
              </a:pPr>
              <a:endParaRPr lang="zh-CN" altLang="en-US" sz="1516">
                <a:solidFill>
                  <a:prstClr val="white"/>
                </a:solidFill>
                <a:latin typeface="+mj-ea"/>
                <a:ea typeface="+mj-ea"/>
              </a:endParaRPr>
            </a:p>
          </p:txBody>
        </p:sp>
        <p:sp>
          <p:nvSpPr>
            <p:cNvPr id="14367" name="Freeform 31"/>
            <p:cNvSpPr>
              <a:spLocks/>
            </p:cNvSpPr>
            <p:nvPr/>
          </p:nvSpPr>
          <p:spPr bwMode="auto">
            <a:xfrm>
              <a:off x="3005138" y="4013200"/>
              <a:ext cx="63500" cy="52388"/>
            </a:xfrm>
            <a:custGeom>
              <a:avLst/>
              <a:gdLst>
                <a:gd name="T0" fmla="*/ 39 w 39"/>
                <a:gd name="T1" fmla="*/ 4 h 32"/>
                <a:gd name="T2" fmla="*/ 34 w 39"/>
                <a:gd name="T3" fmla="*/ 5 h 32"/>
                <a:gd name="T4" fmla="*/ 38 w 39"/>
                <a:gd name="T5" fmla="*/ 1 h 32"/>
                <a:gd name="T6" fmla="*/ 33 w 39"/>
                <a:gd name="T7" fmla="*/ 3 h 32"/>
                <a:gd name="T8" fmla="*/ 27 w 39"/>
                <a:gd name="T9" fmla="*/ 0 h 32"/>
                <a:gd name="T10" fmla="*/ 19 w 39"/>
                <a:gd name="T11" fmla="*/ 8 h 32"/>
                <a:gd name="T12" fmla="*/ 19 w 39"/>
                <a:gd name="T13" fmla="*/ 10 h 32"/>
                <a:gd name="T14" fmla="*/ 3 w 39"/>
                <a:gd name="T15" fmla="*/ 2 h 32"/>
                <a:gd name="T16" fmla="*/ 2 w 39"/>
                <a:gd name="T17" fmla="*/ 6 h 32"/>
                <a:gd name="T18" fmla="*/ 6 w 39"/>
                <a:gd name="T19" fmla="*/ 12 h 32"/>
                <a:gd name="T20" fmla="*/ 2 w 39"/>
                <a:gd name="T21" fmla="*/ 11 h 32"/>
                <a:gd name="T22" fmla="*/ 2 w 39"/>
                <a:gd name="T23" fmla="*/ 11 h 32"/>
                <a:gd name="T24" fmla="*/ 8 w 39"/>
                <a:gd name="T25" fmla="*/ 19 h 32"/>
                <a:gd name="T26" fmla="*/ 6 w 39"/>
                <a:gd name="T27" fmla="*/ 19 h 32"/>
                <a:gd name="T28" fmla="*/ 5 w 39"/>
                <a:gd name="T29" fmla="*/ 19 h 32"/>
                <a:gd name="T30" fmla="*/ 12 w 39"/>
                <a:gd name="T31" fmla="*/ 25 h 32"/>
                <a:gd name="T32" fmla="*/ 2 w 39"/>
                <a:gd name="T33" fmla="*/ 28 h 32"/>
                <a:gd name="T34" fmla="*/ 0 w 39"/>
                <a:gd name="T35" fmla="*/ 28 h 32"/>
                <a:gd name="T36" fmla="*/ 13 w 39"/>
                <a:gd name="T37" fmla="*/ 32 h 32"/>
                <a:gd name="T38" fmla="*/ 35 w 39"/>
                <a:gd name="T39" fmla="*/ 9 h 32"/>
                <a:gd name="T40" fmla="*/ 35 w 39"/>
                <a:gd name="T41" fmla="*/ 8 h 32"/>
                <a:gd name="T42" fmla="*/ 39 w 39"/>
                <a:gd name="T43"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 h="32">
                  <a:moveTo>
                    <a:pt x="39" y="4"/>
                  </a:moveTo>
                  <a:cubicBezTo>
                    <a:pt x="37" y="5"/>
                    <a:pt x="36" y="5"/>
                    <a:pt x="34" y="5"/>
                  </a:cubicBezTo>
                  <a:cubicBezTo>
                    <a:pt x="36" y="4"/>
                    <a:pt x="37" y="3"/>
                    <a:pt x="38" y="1"/>
                  </a:cubicBezTo>
                  <a:cubicBezTo>
                    <a:pt x="36" y="2"/>
                    <a:pt x="35" y="3"/>
                    <a:pt x="33" y="3"/>
                  </a:cubicBezTo>
                  <a:cubicBezTo>
                    <a:pt x="31" y="1"/>
                    <a:pt x="29" y="0"/>
                    <a:pt x="27" y="0"/>
                  </a:cubicBezTo>
                  <a:cubicBezTo>
                    <a:pt x="23" y="0"/>
                    <a:pt x="19" y="4"/>
                    <a:pt x="19" y="8"/>
                  </a:cubicBezTo>
                  <a:cubicBezTo>
                    <a:pt x="19" y="9"/>
                    <a:pt x="19" y="9"/>
                    <a:pt x="19" y="10"/>
                  </a:cubicBezTo>
                  <a:cubicBezTo>
                    <a:pt x="13" y="10"/>
                    <a:pt x="7" y="7"/>
                    <a:pt x="3" y="2"/>
                  </a:cubicBezTo>
                  <a:cubicBezTo>
                    <a:pt x="2" y="3"/>
                    <a:pt x="2" y="4"/>
                    <a:pt x="2" y="6"/>
                  </a:cubicBezTo>
                  <a:cubicBezTo>
                    <a:pt x="2" y="8"/>
                    <a:pt x="3" y="11"/>
                    <a:pt x="6" y="12"/>
                  </a:cubicBezTo>
                  <a:cubicBezTo>
                    <a:pt x="4" y="12"/>
                    <a:pt x="3" y="12"/>
                    <a:pt x="2" y="11"/>
                  </a:cubicBezTo>
                  <a:cubicBezTo>
                    <a:pt x="2" y="11"/>
                    <a:pt x="2" y="11"/>
                    <a:pt x="2" y="11"/>
                  </a:cubicBezTo>
                  <a:cubicBezTo>
                    <a:pt x="2" y="15"/>
                    <a:pt x="5" y="18"/>
                    <a:pt x="8" y="19"/>
                  </a:cubicBezTo>
                  <a:cubicBezTo>
                    <a:pt x="8" y="19"/>
                    <a:pt x="7" y="19"/>
                    <a:pt x="6" y="19"/>
                  </a:cubicBezTo>
                  <a:cubicBezTo>
                    <a:pt x="6" y="19"/>
                    <a:pt x="5" y="19"/>
                    <a:pt x="5" y="19"/>
                  </a:cubicBezTo>
                  <a:cubicBezTo>
                    <a:pt x="6" y="22"/>
                    <a:pt x="9" y="25"/>
                    <a:pt x="12" y="25"/>
                  </a:cubicBezTo>
                  <a:cubicBezTo>
                    <a:pt x="9" y="27"/>
                    <a:pt x="6" y="28"/>
                    <a:pt x="2" y="28"/>
                  </a:cubicBezTo>
                  <a:cubicBezTo>
                    <a:pt x="2" y="28"/>
                    <a:pt x="1" y="28"/>
                    <a:pt x="0" y="28"/>
                  </a:cubicBezTo>
                  <a:cubicBezTo>
                    <a:pt x="4" y="30"/>
                    <a:pt x="8" y="32"/>
                    <a:pt x="13" y="32"/>
                  </a:cubicBezTo>
                  <a:cubicBezTo>
                    <a:pt x="27" y="32"/>
                    <a:pt x="35" y="20"/>
                    <a:pt x="35" y="9"/>
                  </a:cubicBezTo>
                  <a:cubicBezTo>
                    <a:pt x="35" y="9"/>
                    <a:pt x="35" y="8"/>
                    <a:pt x="35" y="8"/>
                  </a:cubicBezTo>
                  <a:cubicBezTo>
                    <a:pt x="36" y="7"/>
                    <a:pt x="38" y="6"/>
                    <a:pt x="3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770019" fontAlgn="base">
                <a:spcBef>
                  <a:spcPct val="0"/>
                </a:spcBef>
                <a:spcAft>
                  <a:spcPct val="0"/>
                </a:spcAft>
              </a:pPr>
              <a:endParaRPr lang="zh-CN" altLang="en-US" sz="1516">
                <a:solidFill>
                  <a:prstClr val="white"/>
                </a:solidFill>
                <a:latin typeface="+mj-ea"/>
                <a:ea typeface="+mj-ea"/>
              </a:endParaRPr>
            </a:p>
          </p:txBody>
        </p:sp>
      </p:grpSp>
      <p:grpSp>
        <p:nvGrpSpPr>
          <p:cNvPr id="15" name="组合 14"/>
          <p:cNvGrpSpPr/>
          <p:nvPr/>
        </p:nvGrpSpPr>
        <p:grpSpPr>
          <a:xfrm>
            <a:off x="3080841" y="4688077"/>
            <a:ext cx="169201" cy="167322"/>
            <a:chOff x="3236913" y="3968750"/>
            <a:chExt cx="142875" cy="141288"/>
          </a:xfrm>
        </p:grpSpPr>
        <p:sp>
          <p:nvSpPr>
            <p:cNvPr id="14368" name="Oval 32"/>
            <p:cNvSpPr>
              <a:spLocks noChangeArrowheads="1"/>
            </p:cNvSpPr>
            <p:nvPr/>
          </p:nvSpPr>
          <p:spPr bwMode="auto">
            <a:xfrm>
              <a:off x="3236913" y="3968750"/>
              <a:ext cx="142875" cy="141288"/>
            </a:xfrm>
            <a:prstGeom prst="ellipse">
              <a:avLst/>
            </a:prstGeom>
            <a:solidFill>
              <a:schemeClr val="tx1">
                <a:lumMod val="65000"/>
                <a:lumOff val="35000"/>
              </a:schemeClr>
            </a:solidFill>
            <a:ln>
              <a:solidFill>
                <a:schemeClr val="tx1">
                  <a:lumMod val="50000"/>
                  <a:lumOff val="50000"/>
                </a:schemeClr>
              </a:solidFill>
            </a:ln>
            <a:extLst/>
          </p:spPr>
          <p:txBody>
            <a:bodyPr/>
            <a:lstStyle/>
            <a:p>
              <a:pPr defTabSz="770019" fontAlgn="base">
                <a:spcBef>
                  <a:spcPct val="0"/>
                </a:spcBef>
                <a:spcAft>
                  <a:spcPct val="0"/>
                </a:spcAft>
              </a:pPr>
              <a:endParaRPr lang="zh-CN" altLang="en-US" sz="1516">
                <a:solidFill>
                  <a:prstClr val="white"/>
                </a:solidFill>
                <a:latin typeface="+mj-ea"/>
                <a:ea typeface="+mj-ea"/>
              </a:endParaRPr>
            </a:p>
          </p:txBody>
        </p:sp>
        <p:sp>
          <p:nvSpPr>
            <p:cNvPr id="14369" name="Freeform 33"/>
            <p:cNvSpPr>
              <a:spLocks/>
            </p:cNvSpPr>
            <p:nvPr/>
          </p:nvSpPr>
          <p:spPr bwMode="auto">
            <a:xfrm>
              <a:off x="3292475" y="4008438"/>
              <a:ext cx="33338" cy="61912"/>
            </a:xfrm>
            <a:custGeom>
              <a:avLst/>
              <a:gdLst>
                <a:gd name="T0" fmla="*/ 4 w 20"/>
                <a:gd name="T1" fmla="*/ 21 h 38"/>
                <a:gd name="T2" fmla="*/ 4 w 20"/>
                <a:gd name="T3" fmla="*/ 38 h 38"/>
                <a:gd name="T4" fmla="*/ 13 w 20"/>
                <a:gd name="T5" fmla="*/ 38 h 38"/>
                <a:gd name="T6" fmla="*/ 13 w 20"/>
                <a:gd name="T7" fmla="*/ 21 h 38"/>
                <a:gd name="T8" fmla="*/ 18 w 20"/>
                <a:gd name="T9" fmla="*/ 21 h 38"/>
                <a:gd name="T10" fmla="*/ 20 w 20"/>
                <a:gd name="T11" fmla="*/ 14 h 38"/>
                <a:gd name="T12" fmla="*/ 13 w 20"/>
                <a:gd name="T13" fmla="*/ 14 h 38"/>
                <a:gd name="T14" fmla="*/ 13 w 20"/>
                <a:gd name="T15" fmla="*/ 9 h 38"/>
                <a:gd name="T16" fmla="*/ 14 w 20"/>
                <a:gd name="T17" fmla="*/ 7 h 38"/>
                <a:gd name="T18" fmla="*/ 18 w 20"/>
                <a:gd name="T19" fmla="*/ 7 h 38"/>
                <a:gd name="T20" fmla="*/ 18 w 20"/>
                <a:gd name="T21" fmla="*/ 0 h 38"/>
                <a:gd name="T22" fmla="*/ 11 w 20"/>
                <a:gd name="T23" fmla="*/ 0 h 38"/>
                <a:gd name="T24" fmla="*/ 4 w 20"/>
                <a:gd name="T25" fmla="*/ 6 h 38"/>
                <a:gd name="T26" fmla="*/ 4 w 20"/>
                <a:gd name="T27" fmla="*/ 14 h 38"/>
                <a:gd name="T28" fmla="*/ 0 w 20"/>
                <a:gd name="T29" fmla="*/ 14 h 38"/>
                <a:gd name="T30" fmla="*/ 0 w 20"/>
                <a:gd name="T31" fmla="*/ 21 h 38"/>
                <a:gd name="T32" fmla="*/ 4 w 20"/>
                <a:gd name="T33" fmla="*/ 2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8">
                  <a:moveTo>
                    <a:pt x="4" y="21"/>
                  </a:moveTo>
                  <a:cubicBezTo>
                    <a:pt x="4" y="38"/>
                    <a:pt x="4" y="38"/>
                    <a:pt x="4" y="38"/>
                  </a:cubicBezTo>
                  <a:cubicBezTo>
                    <a:pt x="13" y="38"/>
                    <a:pt x="13" y="38"/>
                    <a:pt x="13" y="38"/>
                  </a:cubicBezTo>
                  <a:cubicBezTo>
                    <a:pt x="13" y="21"/>
                    <a:pt x="13" y="21"/>
                    <a:pt x="13" y="21"/>
                  </a:cubicBezTo>
                  <a:cubicBezTo>
                    <a:pt x="18" y="21"/>
                    <a:pt x="18" y="21"/>
                    <a:pt x="18" y="21"/>
                  </a:cubicBezTo>
                  <a:cubicBezTo>
                    <a:pt x="20" y="14"/>
                    <a:pt x="20" y="14"/>
                    <a:pt x="20" y="14"/>
                  </a:cubicBezTo>
                  <a:cubicBezTo>
                    <a:pt x="13" y="14"/>
                    <a:pt x="13" y="14"/>
                    <a:pt x="13" y="14"/>
                  </a:cubicBezTo>
                  <a:cubicBezTo>
                    <a:pt x="13" y="14"/>
                    <a:pt x="13" y="11"/>
                    <a:pt x="13" y="9"/>
                  </a:cubicBezTo>
                  <a:cubicBezTo>
                    <a:pt x="13" y="8"/>
                    <a:pt x="13" y="7"/>
                    <a:pt x="14" y="7"/>
                  </a:cubicBezTo>
                  <a:cubicBezTo>
                    <a:pt x="16" y="7"/>
                    <a:pt x="18" y="7"/>
                    <a:pt x="18" y="7"/>
                  </a:cubicBezTo>
                  <a:cubicBezTo>
                    <a:pt x="18" y="0"/>
                    <a:pt x="18" y="0"/>
                    <a:pt x="18" y="0"/>
                  </a:cubicBezTo>
                  <a:cubicBezTo>
                    <a:pt x="18" y="0"/>
                    <a:pt x="15" y="0"/>
                    <a:pt x="11" y="0"/>
                  </a:cubicBezTo>
                  <a:cubicBezTo>
                    <a:pt x="8" y="0"/>
                    <a:pt x="4" y="3"/>
                    <a:pt x="4" y="6"/>
                  </a:cubicBezTo>
                  <a:cubicBezTo>
                    <a:pt x="4" y="10"/>
                    <a:pt x="4" y="14"/>
                    <a:pt x="4" y="14"/>
                  </a:cubicBezTo>
                  <a:cubicBezTo>
                    <a:pt x="0" y="14"/>
                    <a:pt x="0" y="14"/>
                    <a:pt x="0" y="14"/>
                  </a:cubicBezTo>
                  <a:cubicBezTo>
                    <a:pt x="0" y="21"/>
                    <a:pt x="0" y="21"/>
                    <a:pt x="0" y="21"/>
                  </a:cubicBezTo>
                  <a:lnTo>
                    <a:pt x="4"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770019" fontAlgn="base">
                <a:spcBef>
                  <a:spcPct val="0"/>
                </a:spcBef>
                <a:spcAft>
                  <a:spcPct val="0"/>
                </a:spcAft>
              </a:pPr>
              <a:endParaRPr lang="zh-CN" altLang="en-US" sz="1516">
                <a:solidFill>
                  <a:prstClr val="white"/>
                </a:solidFill>
                <a:latin typeface="+mj-ea"/>
                <a:ea typeface="+mj-ea"/>
              </a:endParaRPr>
            </a:p>
          </p:txBody>
        </p:sp>
      </p:grpSp>
      <p:grpSp>
        <p:nvGrpSpPr>
          <p:cNvPr id="13" name="组合 12"/>
          <p:cNvGrpSpPr/>
          <p:nvPr/>
        </p:nvGrpSpPr>
        <p:grpSpPr>
          <a:xfrm>
            <a:off x="3721925" y="4688077"/>
            <a:ext cx="169201" cy="167322"/>
            <a:chOff x="3778250" y="3968750"/>
            <a:chExt cx="142875" cy="141288"/>
          </a:xfrm>
        </p:grpSpPr>
        <p:sp>
          <p:nvSpPr>
            <p:cNvPr id="14370" name="Oval 34"/>
            <p:cNvSpPr>
              <a:spLocks noChangeArrowheads="1"/>
            </p:cNvSpPr>
            <p:nvPr/>
          </p:nvSpPr>
          <p:spPr bwMode="auto">
            <a:xfrm>
              <a:off x="3778250" y="3968750"/>
              <a:ext cx="142875" cy="141288"/>
            </a:xfrm>
            <a:prstGeom prst="ellipse">
              <a:avLst/>
            </a:prstGeom>
            <a:solidFill>
              <a:schemeClr val="tx1">
                <a:lumMod val="65000"/>
                <a:lumOff val="35000"/>
              </a:schemeClr>
            </a:solidFill>
            <a:ln>
              <a:solidFill>
                <a:schemeClr val="tx1">
                  <a:lumMod val="50000"/>
                  <a:lumOff val="50000"/>
                </a:schemeClr>
              </a:solidFill>
            </a:ln>
            <a:extLst/>
          </p:spPr>
          <p:txBody>
            <a:bodyPr/>
            <a:lstStyle/>
            <a:p>
              <a:pPr defTabSz="770019" fontAlgn="base">
                <a:spcBef>
                  <a:spcPct val="0"/>
                </a:spcBef>
                <a:spcAft>
                  <a:spcPct val="0"/>
                </a:spcAft>
              </a:pPr>
              <a:endParaRPr lang="zh-CN" altLang="en-US" sz="1516">
                <a:solidFill>
                  <a:prstClr val="white"/>
                </a:solidFill>
                <a:latin typeface="+mj-ea"/>
                <a:ea typeface="+mj-ea"/>
              </a:endParaRPr>
            </a:p>
          </p:txBody>
        </p:sp>
        <p:sp>
          <p:nvSpPr>
            <p:cNvPr id="14371" name="Freeform 35"/>
            <p:cNvSpPr>
              <a:spLocks noEditPoints="1"/>
            </p:cNvSpPr>
            <p:nvPr/>
          </p:nvSpPr>
          <p:spPr bwMode="auto">
            <a:xfrm>
              <a:off x="3817938" y="4008438"/>
              <a:ext cx="63500" cy="61912"/>
            </a:xfrm>
            <a:custGeom>
              <a:avLst/>
              <a:gdLst>
                <a:gd name="T0" fmla="*/ 20 w 39"/>
                <a:gd name="T1" fmla="*/ 38 h 38"/>
                <a:gd name="T2" fmla="*/ 0 w 39"/>
                <a:gd name="T3" fmla="*/ 19 h 38"/>
                <a:gd name="T4" fmla="*/ 20 w 39"/>
                <a:gd name="T5" fmla="*/ 0 h 38"/>
                <a:gd name="T6" fmla="*/ 39 w 39"/>
                <a:gd name="T7" fmla="*/ 19 h 38"/>
                <a:gd name="T8" fmla="*/ 20 w 39"/>
                <a:gd name="T9" fmla="*/ 38 h 38"/>
                <a:gd name="T10" fmla="*/ 36 w 39"/>
                <a:gd name="T11" fmla="*/ 22 h 38"/>
                <a:gd name="T12" fmla="*/ 26 w 39"/>
                <a:gd name="T13" fmla="*/ 21 h 38"/>
                <a:gd name="T14" fmla="*/ 29 w 39"/>
                <a:gd name="T15" fmla="*/ 33 h 38"/>
                <a:gd name="T16" fmla="*/ 36 w 39"/>
                <a:gd name="T17" fmla="*/ 22 h 38"/>
                <a:gd name="T18" fmla="*/ 26 w 39"/>
                <a:gd name="T19" fmla="*/ 34 h 38"/>
                <a:gd name="T20" fmla="*/ 23 w 39"/>
                <a:gd name="T21" fmla="*/ 22 h 38"/>
                <a:gd name="T22" fmla="*/ 22 w 39"/>
                <a:gd name="T23" fmla="*/ 22 h 38"/>
                <a:gd name="T24" fmla="*/ 10 w 39"/>
                <a:gd name="T25" fmla="*/ 32 h 38"/>
                <a:gd name="T26" fmla="*/ 20 w 39"/>
                <a:gd name="T27" fmla="*/ 35 h 38"/>
                <a:gd name="T28" fmla="*/ 26 w 39"/>
                <a:gd name="T29" fmla="*/ 34 h 38"/>
                <a:gd name="T30" fmla="*/ 7 w 39"/>
                <a:gd name="T31" fmla="*/ 30 h 38"/>
                <a:gd name="T32" fmla="*/ 21 w 39"/>
                <a:gd name="T33" fmla="*/ 19 h 38"/>
                <a:gd name="T34" fmla="*/ 21 w 39"/>
                <a:gd name="T35" fmla="*/ 19 h 38"/>
                <a:gd name="T36" fmla="*/ 20 w 39"/>
                <a:gd name="T37" fmla="*/ 16 h 38"/>
                <a:gd name="T38" fmla="*/ 3 w 39"/>
                <a:gd name="T39" fmla="*/ 18 h 38"/>
                <a:gd name="T40" fmla="*/ 3 w 39"/>
                <a:gd name="T41" fmla="*/ 19 h 38"/>
                <a:gd name="T42" fmla="*/ 7 w 39"/>
                <a:gd name="T43" fmla="*/ 30 h 38"/>
                <a:gd name="T44" fmla="*/ 4 w 39"/>
                <a:gd name="T45" fmla="*/ 16 h 38"/>
                <a:gd name="T46" fmla="*/ 19 w 39"/>
                <a:gd name="T47" fmla="*/ 14 h 38"/>
                <a:gd name="T48" fmla="*/ 13 w 39"/>
                <a:gd name="T49" fmla="*/ 4 h 38"/>
                <a:gd name="T50" fmla="*/ 4 w 39"/>
                <a:gd name="T51" fmla="*/ 16 h 38"/>
                <a:gd name="T52" fmla="*/ 16 w 39"/>
                <a:gd name="T53" fmla="*/ 3 h 38"/>
                <a:gd name="T54" fmla="*/ 22 w 39"/>
                <a:gd name="T55" fmla="*/ 13 h 38"/>
                <a:gd name="T56" fmla="*/ 31 w 39"/>
                <a:gd name="T57" fmla="*/ 7 h 38"/>
                <a:gd name="T58" fmla="*/ 20 w 39"/>
                <a:gd name="T59" fmla="*/ 3 h 38"/>
                <a:gd name="T60" fmla="*/ 16 w 39"/>
                <a:gd name="T61" fmla="*/ 3 h 38"/>
                <a:gd name="T62" fmla="*/ 32 w 39"/>
                <a:gd name="T63" fmla="*/ 9 h 38"/>
                <a:gd name="T64" fmla="*/ 23 w 39"/>
                <a:gd name="T65" fmla="*/ 15 h 38"/>
                <a:gd name="T66" fmla="*/ 24 w 39"/>
                <a:gd name="T67" fmla="*/ 17 h 38"/>
                <a:gd name="T68" fmla="*/ 25 w 39"/>
                <a:gd name="T69" fmla="*/ 18 h 38"/>
                <a:gd name="T70" fmla="*/ 36 w 39"/>
                <a:gd name="T71" fmla="*/ 19 h 38"/>
                <a:gd name="T72" fmla="*/ 32 w 39"/>
                <a:gd name="T73" fmla="*/ 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 h="38">
                  <a:moveTo>
                    <a:pt x="20" y="38"/>
                  </a:moveTo>
                  <a:cubicBezTo>
                    <a:pt x="9" y="38"/>
                    <a:pt x="0" y="30"/>
                    <a:pt x="0" y="19"/>
                  </a:cubicBezTo>
                  <a:cubicBezTo>
                    <a:pt x="0" y="8"/>
                    <a:pt x="9" y="0"/>
                    <a:pt x="20" y="0"/>
                  </a:cubicBezTo>
                  <a:cubicBezTo>
                    <a:pt x="30" y="0"/>
                    <a:pt x="39" y="8"/>
                    <a:pt x="39" y="19"/>
                  </a:cubicBezTo>
                  <a:cubicBezTo>
                    <a:pt x="39" y="30"/>
                    <a:pt x="30" y="38"/>
                    <a:pt x="20" y="38"/>
                  </a:cubicBezTo>
                  <a:close/>
                  <a:moveTo>
                    <a:pt x="36" y="22"/>
                  </a:moveTo>
                  <a:cubicBezTo>
                    <a:pt x="35" y="21"/>
                    <a:pt x="31" y="20"/>
                    <a:pt x="26" y="21"/>
                  </a:cubicBezTo>
                  <a:cubicBezTo>
                    <a:pt x="28" y="27"/>
                    <a:pt x="29" y="32"/>
                    <a:pt x="29" y="33"/>
                  </a:cubicBezTo>
                  <a:cubicBezTo>
                    <a:pt x="32" y="30"/>
                    <a:pt x="35" y="26"/>
                    <a:pt x="36" y="22"/>
                  </a:cubicBezTo>
                  <a:close/>
                  <a:moveTo>
                    <a:pt x="26" y="34"/>
                  </a:moveTo>
                  <a:cubicBezTo>
                    <a:pt x="26" y="33"/>
                    <a:pt x="25" y="28"/>
                    <a:pt x="23" y="22"/>
                  </a:cubicBezTo>
                  <a:cubicBezTo>
                    <a:pt x="23" y="22"/>
                    <a:pt x="22" y="22"/>
                    <a:pt x="22" y="22"/>
                  </a:cubicBezTo>
                  <a:cubicBezTo>
                    <a:pt x="13" y="25"/>
                    <a:pt x="10" y="31"/>
                    <a:pt x="10" y="32"/>
                  </a:cubicBezTo>
                  <a:cubicBezTo>
                    <a:pt x="12" y="34"/>
                    <a:pt x="16" y="35"/>
                    <a:pt x="20" y="35"/>
                  </a:cubicBezTo>
                  <a:cubicBezTo>
                    <a:pt x="22" y="35"/>
                    <a:pt x="24" y="35"/>
                    <a:pt x="26" y="34"/>
                  </a:cubicBezTo>
                  <a:close/>
                  <a:moveTo>
                    <a:pt x="7" y="30"/>
                  </a:moveTo>
                  <a:cubicBezTo>
                    <a:pt x="8" y="29"/>
                    <a:pt x="12" y="22"/>
                    <a:pt x="21" y="19"/>
                  </a:cubicBezTo>
                  <a:cubicBezTo>
                    <a:pt x="21" y="19"/>
                    <a:pt x="21" y="19"/>
                    <a:pt x="21" y="19"/>
                  </a:cubicBezTo>
                  <a:cubicBezTo>
                    <a:pt x="21" y="18"/>
                    <a:pt x="21" y="17"/>
                    <a:pt x="20" y="16"/>
                  </a:cubicBezTo>
                  <a:cubicBezTo>
                    <a:pt x="12" y="19"/>
                    <a:pt x="4" y="18"/>
                    <a:pt x="3" y="18"/>
                  </a:cubicBezTo>
                  <a:cubicBezTo>
                    <a:pt x="3" y="19"/>
                    <a:pt x="3" y="19"/>
                    <a:pt x="3" y="19"/>
                  </a:cubicBezTo>
                  <a:cubicBezTo>
                    <a:pt x="3" y="23"/>
                    <a:pt x="5" y="27"/>
                    <a:pt x="7" y="30"/>
                  </a:cubicBezTo>
                  <a:close/>
                  <a:moveTo>
                    <a:pt x="4" y="16"/>
                  </a:moveTo>
                  <a:cubicBezTo>
                    <a:pt x="4" y="16"/>
                    <a:pt x="11" y="16"/>
                    <a:pt x="19" y="14"/>
                  </a:cubicBezTo>
                  <a:cubicBezTo>
                    <a:pt x="16" y="9"/>
                    <a:pt x="13" y="5"/>
                    <a:pt x="13" y="4"/>
                  </a:cubicBezTo>
                  <a:cubicBezTo>
                    <a:pt x="8" y="6"/>
                    <a:pt x="5" y="11"/>
                    <a:pt x="4" y="16"/>
                  </a:cubicBezTo>
                  <a:close/>
                  <a:moveTo>
                    <a:pt x="16" y="3"/>
                  </a:moveTo>
                  <a:cubicBezTo>
                    <a:pt x="16" y="4"/>
                    <a:pt x="19" y="8"/>
                    <a:pt x="22" y="13"/>
                  </a:cubicBezTo>
                  <a:cubicBezTo>
                    <a:pt x="28" y="10"/>
                    <a:pt x="30" y="7"/>
                    <a:pt x="31" y="7"/>
                  </a:cubicBezTo>
                  <a:cubicBezTo>
                    <a:pt x="28" y="4"/>
                    <a:pt x="24" y="3"/>
                    <a:pt x="20" y="3"/>
                  </a:cubicBezTo>
                  <a:cubicBezTo>
                    <a:pt x="18" y="3"/>
                    <a:pt x="17" y="3"/>
                    <a:pt x="16" y="3"/>
                  </a:cubicBezTo>
                  <a:close/>
                  <a:moveTo>
                    <a:pt x="32" y="9"/>
                  </a:moveTo>
                  <a:cubicBezTo>
                    <a:pt x="32" y="9"/>
                    <a:pt x="29" y="13"/>
                    <a:pt x="23" y="15"/>
                  </a:cubicBezTo>
                  <a:cubicBezTo>
                    <a:pt x="24" y="16"/>
                    <a:pt x="24" y="17"/>
                    <a:pt x="24" y="17"/>
                  </a:cubicBezTo>
                  <a:cubicBezTo>
                    <a:pt x="24" y="18"/>
                    <a:pt x="25" y="18"/>
                    <a:pt x="25" y="18"/>
                  </a:cubicBezTo>
                  <a:cubicBezTo>
                    <a:pt x="30" y="18"/>
                    <a:pt x="36" y="19"/>
                    <a:pt x="36" y="19"/>
                  </a:cubicBezTo>
                  <a:cubicBezTo>
                    <a:pt x="36" y="15"/>
                    <a:pt x="35" y="11"/>
                    <a:pt x="32"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770019" fontAlgn="base">
                <a:spcBef>
                  <a:spcPct val="0"/>
                </a:spcBef>
                <a:spcAft>
                  <a:spcPct val="0"/>
                </a:spcAft>
              </a:pPr>
              <a:endParaRPr lang="zh-CN" altLang="en-US" sz="1516">
                <a:solidFill>
                  <a:prstClr val="white"/>
                </a:solidFill>
                <a:latin typeface="+mj-ea"/>
                <a:ea typeface="+mj-ea"/>
              </a:endParaRPr>
            </a:p>
          </p:txBody>
        </p:sp>
      </p:grpSp>
      <p:grpSp>
        <p:nvGrpSpPr>
          <p:cNvPr id="14" name="组合 13"/>
          <p:cNvGrpSpPr/>
          <p:nvPr/>
        </p:nvGrpSpPr>
        <p:grpSpPr>
          <a:xfrm>
            <a:off x="3400442" y="4688077"/>
            <a:ext cx="171080" cy="167322"/>
            <a:chOff x="3506788" y="3968750"/>
            <a:chExt cx="144462" cy="141288"/>
          </a:xfrm>
        </p:grpSpPr>
        <p:sp>
          <p:nvSpPr>
            <p:cNvPr id="14372" name="Oval 36"/>
            <p:cNvSpPr>
              <a:spLocks noChangeArrowheads="1"/>
            </p:cNvSpPr>
            <p:nvPr/>
          </p:nvSpPr>
          <p:spPr bwMode="auto">
            <a:xfrm>
              <a:off x="3506788" y="3968750"/>
              <a:ext cx="144462" cy="141288"/>
            </a:xfrm>
            <a:prstGeom prst="ellipse">
              <a:avLst/>
            </a:prstGeom>
            <a:solidFill>
              <a:schemeClr val="tx1">
                <a:lumMod val="65000"/>
                <a:lumOff val="35000"/>
              </a:schemeClr>
            </a:solidFill>
            <a:ln>
              <a:solidFill>
                <a:schemeClr val="tx1">
                  <a:lumMod val="50000"/>
                  <a:lumOff val="50000"/>
                </a:schemeClr>
              </a:solidFill>
            </a:ln>
            <a:extLst/>
          </p:spPr>
          <p:txBody>
            <a:bodyPr/>
            <a:lstStyle/>
            <a:p>
              <a:pPr defTabSz="770019" fontAlgn="base">
                <a:spcBef>
                  <a:spcPct val="0"/>
                </a:spcBef>
                <a:spcAft>
                  <a:spcPct val="0"/>
                </a:spcAft>
              </a:pPr>
              <a:endParaRPr lang="zh-CN" altLang="en-US" sz="1516">
                <a:solidFill>
                  <a:prstClr val="white"/>
                </a:solidFill>
                <a:latin typeface="+mj-ea"/>
                <a:ea typeface="+mj-ea"/>
              </a:endParaRPr>
            </a:p>
          </p:txBody>
        </p:sp>
        <p:sp>
          <p:nvSpPr>
            <p:cNvPr id="14373" name="Freeform 37"/>
            <p:cNvSpPr>
              <a:spLocks noEditPoints="1"/>
            </p:cNvSpPr>
            <p:nvPr/>
          </p:nvSpPr>
          <p:spPr bwMode="auto">
            <a:xfrm>
              <a:off x="3546475" y="4003675"/>
              <a:ext cx="65088" cy="60325"/>
            </a:xfrm>
            <a:custGeom>
              <a:avLst/>
              <a:gdLst>
                <a:gd name="T0" fmla="*/ 9 w 39"/>
                <a:gd name="T1" fmla="*/ 4 h 37"/>
                <a:gd name="T2" fmla="*/ 5 w 39"/>
                <a:gd name="T3" fmla="*/ 8 h 37"/>
                <a:gd name="T4" fmla="*/ 0 w 39"/>
                <a:gd name="T5" fmla="*/ 4 h 37"/>
                <a:gd name="T6" fmla="*/ 5 w 39"/>
                <a:gd name="T7" fmla="*/ 0 h 37"/>
                <a:gd name="T8" fmla="*/ 9 w 39"/>
                <a:gd name="T9" fmla="*/ 4 h 37"/>
                <a:gd name="T10" fmla="*/ 1 w 39"/>
                <a:gd name="T11" fmla="*/ 37 h 37"/>
                <a:gd name="T12" fmla="*/ 1 w 39"/>
                <a:gd name="T13" fmla="*/ 11 h 37"/>
                <a:gd name="T14" fmla="*/ 9 w 39"/>
                <a:gd name="T15" fmla="*/ 11 h 37"/>
                <a:gd name="T16" fmla="*/ 9 w 39"/>
                <a:gd name="T17" fmla="*/ 37 h 37"/>
                <a:gd name="T18" fmla="*/ 1 w 39"/>
                <a:gd name="T19" fmla="*/ 37 h 37"/>
                <a:gd name="T20" fmla="*/ 14 w 39"/>
                <a:gd name="T21" fmla="*/ 19 h 37"/>
                <a:gd name="T22" fmla="*/ 14 w 39"/>
                <a:gd name="T23" fmla="*/ 11 h 37"/>
                <a:gd name="T24" fmla="*/ 21 w 39"/>
                <a:gd name="T25" fmla="*/ 11 h 37"/>
                <a:gd name="T26" fmla="*/ 21 w 39"/>
                <a:gd name="T27" fmla="*/ 15 h 37"/>
                <a:gd name="T28" fmla="*/ 21 w 39"/>
                <a:gd name="T29" fmla="*/ 15 h 37"/>
                <a:gd name="T30" fmla="*/ 29 w 39"/>
                <a:gd name="T31" fmla="*/ 10 h 37"/>
                <a:gd name="T32" fmla="*/ 39 w 39"/>
                <a:gd name="T33" fmla="*/ 22 h 37"/>
                <a:gd name="T34" fmla="*/ 39 w 39"/>
                <a:gd name="T35" fmla="*/ 37 h 37"/>
                <a:gd name="T36" fmla="*/ 31 w 39"/>
                <a:gd name="T37" fmla="*/ 37 h 37"/>
                <a:gd name="T38" fmla="*/ 31 w 39"/>
                <a:gd name="T39" fmla="*/ 23 h 37"/>
                <a:gd name="T40" fmla="*/ 26 w 39"/>
                <a:gd name="T41" fmla="*/ 17 h 37"/>
                <a:gd name="T42" fmla="*/ 22 w 39"/>
                <a:gd name="T43" fmla="*/ 20 h 37"/>
                <a:gd name="T44" fmla="*/ 22 w 39"/>
                <a:gd name="T45" fmla="*/ 22 h 37"/>
                <a:gd name="T46" fmla="*/ 22 w 39"/>
                <a:gd name="T47" fmla="*/ 37 h 37"/>
                <a:gd name="T48" fmla="*/ 14 w 39"/>
                <a:gd name="T49" fmla="*/ 37 h 37"/>
                <a:gd name="T50" fmla="*/ 14 w 39"/>
                <a:gd name="T51"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 h="37">
                  <a:moveTo>
                    <a:pt x="9" y="4"/>
                  </a:moveTo>
                  <a:cubicBezTo>
                    <a:pt x="9" y="6"/>
                    <a:pt x="8" y="8"/>
                    <a:pt x="5" y="8"/>
                  </a:cubicBezTo>
                  <a:cubicBezTo>
                    <a:pt x="2" y="8"/>
                    <a:pt x="0" y="6"/>
                    <a:pt x="0" y="4"/>
                  </a:cubicBezTo>
                  <a:cubicBezTo>
                    <a:pt x="0" y="1"/>
                    <a:pt x="2" y="0"/>
                    <a:pt x="5" y="0"/>
                  </a:cubicBezTo>
                  <a:cubicBezTo>
                    <a:pt x="8" y="0"/>
                    <a:pt x="9" y="1"/>
                    <a:pt x="9" y="4"/>
                  </a:cubicBezTo>
                  <a:close/>
                  <a:moveTo>
                    <a:pt x="1" y="37"/>
                  </a:moveTo>
                  <a:cubicBezTo>
                    <a:pt x="1" y="11"/>
                    <a:pt x="1" y="11"/>
                    <a:pt x="1" y="11"/>
                  </a:cubicBezTo>
                  <a:cubicBezTo>
                    <a:pt x="9" y="11"/>
                    <a:pt x="9" y="11"/>
                    <a:pt x="9" y="11"/>
                  </a:cubicBezTo>
                  <a:cubicBezTo>
                    <a:pt x="9" y="37"/>
                    <a:pt x="9" y="37"/>
                    <a:pt x="9" y="37"/>
                  </a:cubicBezTo>
                  <a:lnTo>
                    <a:pt x="1" y="37"/>
                  </a:lnTo>
                  <a:close/>
                  <a:moveTo>
                    <a:pt x="14" y="19"/>
                  </a:moveTo>
                  <a:cubicBezTo>
                    <a:pt x="14" y="16"/>
                    <a:pt x="14" y="13"/>
                    <a:pt x="14" y="11"/>
                  </a:cubicBezTo>
                  <a:cubicBezTo>
                    <a:pt x="21" y="11"/>
                    <a:pt x="21" y="11"/>
                    <a:pt x="21" y="11"/>
                  </a:cubicBezTo>
                  <a:cubicBezTo>
                    <a:pt x="21" y="15"/>
                    <a:pt x="21" y="15"/>
                    <a:pt x="21" y="15"/>
                  </a:cubicBezTo>
                  <a:cubicBezTo>
                    <a:pt x="21" y="15"/>
                    <a:pt x="21" y="15"/>
                    <a:pt x="21" y="15"/>
                  </a:cubicBezTo>
                  <a:cubicBezTo>
                    <a:pt x="22" y="13"/>
                    <a:pt x="25" y="10"/>
                    <a:pt x="29" y="10"/>
                  </a:cubicBezTo>
                  <a:cubicBezTo>
                    <a:pt x="35" y="10"/>
                    <a:pt x="39" y="14"/>
                    <a:pt x="39" y="22"/>
                  </a:cubicBezTo>
                  <a:cubicBezTo>
                    <a:pt x="39" y="37"/>
                    <a:pt x="39" y="37"/>
                    <a:pt x="39" y="37"/>
                  </a:cubicBezTo>
                  <a:cubicBezTo>
                    <a:pt x="31" y="37"/>
                    <a:pt x="31" y="37"/>
                    <a:pt x="31" y="37"/>
                  </a:cubicBezTo>
                  <a:cubicBezTo>
                    <a:pt x="31" y="23"/>
                    <a:pt x="31" y="23"/>
                    <a:pt x="31" y="23"/>
                  </a:cubicBezTo>
                  <a:cubicBezTo>
                    <a:pt x="31" y="19"/>
                    <a:pt x="29" y="17"/>
                    <a:pt x="26" y="17"/>
                  </a:cubicBezTo>
                  <a:cubicBezTo>
                    <a:pt x="24" y="17"/>
                    <a:pt x="23" y="19"/>
                    <a:pt x="22" y="20"/>
                  </a:cubicBezTo>
                  <a:cubicBezTo>
                    <a:pt x="22" y="21"/>
                    <a:pt x="22" y="21"/>
                    <a:pt x="22" y="22"/>
                  </a:cubicBezTo>
                  <a:cubicBezTo>
                    <a:pt x="22" y="37"/>
                    <a:pt x="22" y="37"/>
                    <a:pt x="22" y="37"/>
                  </a:cubicBezTo>
                  <a:cubicBezTo>
                    <a:pt x="14" y="37"/>
                    <a:pt x="14" y="37"/>
                    <a:pt x="14" y="37"/>
                  </a:cubicBezTo>
                  <a:lnTo>
                    <a:pt x="14"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770019" fontAlgn="base">
                <a:spcBef>
                  <a:spcPct val="0"/>
                </a:spcBef>
                <a:spcAft>
                  <a:spcPct val="0"/>
                </a:spcAft>
              </a:pPr>
              <a:endParaRPr lang="zh-CN" altLang="en-US" sz="1516">
                <a:solidFill>
                  <a:prstClr val="white"/>
                </a:solidFill>
                <a:latin typeface="+mj-ea"/>
                <a:ea typeface="+mj-ea"/>
              </a:endParaRPr>
            </a:p>
          </p:txBody>
        </p:sp>
      </p:grpSp>
      <p:sp>
        <p:nvSpPr>
          <p:cNvPr id="14375" name="Rectangle 39"/>
          <p:cNvSpPr>
            <a:spLocks noChangeArrowheads="1"/>
          </p:cNvSpPr>
          <p:nvPr/>
        </p:nvSpPr>
        <p:spPr bwMode="auto">
          <a:xfrm>
            <a:off x="9408973" y="3479231"/>
            <a:ext cx="519373" cy="207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770019" fontAlgn="base">
              <a:spcBef>
                <a:spcPct val="0"/>
              </a:spcBef>
              <a:spcAft>
                <a:spcPct val="0"/>
              </a:spcAft>
            </a:pPr>
            <a:r>
              <a:rPr lang="zh-CN" altLang="en-US" sz="1347" dirty="0">
                <a:solidFill>
                  <a:prstClr val="white"/>
                </a:solidFill>
                <a:latin typeface="+mj-ea"/>
                <a:ea typeface="+mj-ea"/>
              </a:rPr>
              <a:t>林宇航</a:t>
            </a:r>
          </a:p>
        </p:txBody>
      </p:sp>
      <p:sp>
        <p:nvSpPr>
          <p:cNvPr id="14376" name="Rectangle 40"/>
          <p:cNvSpPr>
            <a:spLocks noChangeArrowheads="1"/>
          </p:cNvSpPr>
          <p:nvPr/>
        </p:nvSpPr>
        <p:spPr bwMode="auto">
          <a:xfrm>
            <a:off x="9408973" y="3798833"/>
            <a:ext cx="153888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770019" fontAlgn="base">
              <a:spcBef>
                <a:spcPct val="0"/>
              </a:spcBef>
              <a:spcAft>
                <a:spcPct val="0"/>
              </a:spcAft>
            </a:pPr>
            <a:r>
              <a:rPr lang="zh-CN" altLang="en-US" sz="1200" dirty="0">
                <a:solidFill>
                  <a:prstClr val="white"/>
                </a:solidFill>
                <a:latin typeface="+mj-ea"/>
                <a:ea typeface="+mj-ea"/>
                <a:cs typeface="Arial" panose="020B0604020202020204" pitchFamily="34" charset="0"/>
              </a:rPr>
              <a:t>微软必应广告产品经理</a:t>
            </a:r>
            <a:endParaRPr lang="zh-CN" altLang="zh-CN" sz="1200" dirty="0">
              <a:solidFill>
                <a:prstClr val="white"/>
              </a:solidFill>
              <a:latin typeface="+mj-ea"/>
              <a:ea typeface="+mj-ea"/>
              <a:cs typeface="Arial" panose="020B0604020202020204" pitchFamily="34" charset="0"/>
            </a:endParaRPr>
          </a:p>
        </p:txBody>
      </p:sp>
      <p:grpSp>
        <p:nvGrpSpPr>
          <p:cNvPr id="12" name="组合 11"/>
          <p:cNvGrpSpPr/>
          <p:nvPr/>
        </p:nvGrpSpPr>
        <p:grpSpPr>
          <a:xfrm>
            <a:off x="9401453" y="4688077"/>
            <a:ext cx="171080" cy="167322"/>
            <a:chOff x="6754813" y="3968750"/>
            <a:chExt cx="144462" cy="141288"/>
          </a:xfrm>
        </p:grpSpPr>
        <p:sp>
          <p:nvSpPr>
            <p:cNvPr id="14377" name="Oval 41"/>
            <p:cNvSpPr>
              <a:spLocks noChangeArrowheads="1"/>
            </p:cNvSpPr>
            <p:nvPr/>
          </p:nvSpPr>
          <p:spPr bwMode="auto">
            <a:xfrm>
              <a:off x="6754813" y="3968750"/>
              <a:ext cx="144462" cy="141288"/>
            </a:xfrm>
            <a:prstGeom prst="ellipse">
              <a:avLst/>
            </a:prstGeom>
            <a:solidFill>
              <a:schemeClr val="tx1">
                <a:lumMod val="65000"/>
                <a:lumOff val="35000"/>
              </a:schemeClr>
            </a:solidFill>
            <a:ln>
              <a:solidFill>
                <a:schemeClr val="tx1">
                  <a:lumMod val="50000"/>
                  <a:lumOff val="50000"/>
                </a:schemeClr>
              </a:solidFill>
            </a:ln>
            <a:extLst/>
          </p:spPr>
          <p:txBody>
            <a:bodyPr/>
            <a:lstStyle/>
            <a:p>
              <a:pPr defTabSz="770019" fontAlgn="base">
                <a:spcBef>
                  <a:spcPct val="0"/>
                </a:spcBef>
                <a:spcAft>
                  <a:spcPct val="0"/>
                </a:spcAft>
              </a:pPr>
              <a:endParaRPr lang="zh-CN" altLang="en-US" sz="1516">
                <a:solidFill>
                  <a:prstClr val="white"/>
                </a:solidFill>
                <a:latin typeface="+mj-ea"/>
                <a:ea typeface="+mj-ea"/>
              </a:endParaRPr>
            </a:p>
          </p:txBody>
        </p:sp>
        <p:sp>
          <p:nvSpPr>
            <p:cNvPr id="14378" name="Freeform 42"/>
            <p:cNvSpPr>
              <a:spLocks/>
            </p:cNvSpPr>
            <p:nvPr/>
          </p:nvSpPr>
          <p:spPr bwMode="auto">
            <a:xfrm>
              <a:off x="6794500" y="4013200"/>
              <a:ext cx="65088" cy="52388"/>
            </a:xfrm>
            <a:custGeom>
              <a:avLst/>
              <a:gdLst>
                <a:gd name="T0" fmla="*/ 39 w 39"/>
                <a:gd name="T1" fmla="*/ 4 h 32"/>
                <a:gd name="T2" fmla="*/ 34 w 39"/>
                <a:gd name="T3" fmla="*/ 5 h 32"/>
                <a:gd name="T4" fmla="*/ 38 w 39"/>
                <a:gd name="T5" fmla="*/ 1 h 32"/>
                <a:gd name="T6" fmla="*/ 33 w 39"/>
                <a:gd name="T7" fmla="*/ 3 h 32"/>
                <a:gd name="T8" fmla="*/ 27 w 39"/>
                <a:gd name="T9" fmla="*/ 0 h 32"/>
                <a:gd name="T10" fmla="*/ 19 w 39"/>
                <a:gd name="T11" fmla="*/ 8 h 32"/>
                <a:gd name="T12" fmla="*/ 19 w 39"/>
                <a:gd name="T13" fmla="*/ 10 h 32"/>
                <a:gd name="T14" fmla="*/ 3 w 39"/>
                <a:gd name="T15" fmla="*/ 2 h 32"/>
                <a:gd name="T16" fmla="*/ 2 w 39"/>
                <a:gd name="T17" fmla="*/ 6 h 32"/>
                <a:gd name="T18" fmla="*/ 6 w 39"/>
                <a:gd name="T19" fmla="*/ 12 h 32"/>
                <a:gd name="T20" fmla="*/ 2 w 39"/>
                <a:gd name="T21" fmla="*/ 11 h 32"/>
                <a:gd name="T22" fmla="*/ 2 w 39"/>
                <a:gd name="T23" fmla="*/ 11 h 32"/>
                <a:gd name="T24" fmla="*/ 8 w 39"/>
                <a:gd name="T25" fmla="*/ 19 h 32"/>
                <a:gd name="T26" fmla="*/ 6 w 39"/>
                <a:gd name="T27" fmla="*/ 19 h 32"/>
                <a:gd name="T28" fmla="*/ 5 w 39"/>
                <a:gd name="T29" fmla="*/ 19 h 32"/>
                <a:gd name="T30" fmla="*/ 12 w 39"/>
                <a:gd name="T31" fmla="*/ 25 h 32"/>
                <a:gd name="T32" fmla="*/ 2 w 39"/>
                <a:gd name="T33" fmla="*/ 28 h 32"/>
                <a:gd name="T34" fmla="*/ 0 w 39"/>
                <a:gd name="T35" fmla="*/ 28 h 32"/>
                <a:gd name="T36" fmla="*/ 13 w 39"/>
                <a:gd name="T37" fmla="*/ 32 h 32"/>
                <a:gd name="T38" fmla="*/ 35 w 39"/>
                <a:gd name="T39" fmla="*/ 9 h 32"/>
                <a:gd name="T40" fmla="*/ 35 w 39"/>
                <a:gd name="T41" fmla="*/ 8 h 32"/>
                <a:gd name="T42" fmla="*/ 39 w 39"/>
                <a:gd name="T43"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 h="32">
                  <a:moveTo>
                    <a:pt x="39" y="4"/>
                  </a:moveTo>
                  <a:cubicBezTo>
                    <a:pt x="37" y="5"/>
                    <a:pt x="36" y="5"/>
                    <a:pt x="34" y="5"/>
                  </a:cubicBezTo>
                  <a:cubicBezTo>
                    <a:pt x="36" y="4"/>
                    <a:pt x="37" y="3"/>
                    <a:pt x="38" y="1"/>
                  </a:cubicBezTo>
                  <a:cubicBezTo>
                    <a:pt x="36" y="2"/>
                    <a:pt x="35" y="3"/>
                    <a:pt x="33" y="3"/>
                  </a:cubicBezTo>
                  <a:cubicBezTo>
                    <a:pt x="31" y="1"/>
                    <a:pt x="29" y="0"/>
                    <a:pt x="27" y="0"/>
                  </a:cubicBezTo>
                  <a:cubicBezTo>
                    <a:pt x="23" y="0"/>
                    <a:pt x="19" y="4"/>
                    <a:pt x="19" y="8"/>
                  </a:cubicBezTo>
                  <a:cubicBezTo>
                    <a:pt x="19" y="9"/>
                    <a:pt x="19" y="9"/>
                    <a:pt x="19" y="10"/>
                  </a:cubicBezTo>
                  <a:cubicBezTo>
                    <a:pt x="13" y="10"/>
                    <a:pt x="7" y="7"/>
                    <a:pt x="3" y="2"/>
                  </a:cubicBezTo>
                  <a:cubicBezTo>
                    <a:pt x="2" y="3"/>
                    <a:pt x="2" y="4"/>
                    <a:pt x="2" y="6"/>
                  </a:cubicBezTo>
                  <a:cubicBezTo>
                    <a:pt x="2" y="8"/>
                    <a:pt x="3" y="11"/>
                    <a:pt x="6" y="12"/>
                  </a:cubicBezTo>
                  <a:cubicBezTo>
                    <a:pt x="4" y="12"/>
                    <a:pt x="3" y="12"/>
                    <a:pt x="2" y="11"/>
                  </a:cubicBezTo>
                  <a:cubicBezTo>
                    <a:pt x="2" y="11"/>
                    <a:pt x="2" y="11"/>
                    <a:pt x="2" y="11"/>
                  </a:cubicBezTo>
                  <a:cubicBezTo>
                    <a:pt x="2" y="15"/>
                    <a:pt x="5" y="18"/>
                    <a:pt x="8" y="19"/>
                  </a:cubicBezTo>
                  <a:cubicBezTo>
                    <a:pt x="8" y="19"/>
                    <a:pt x="7" y="19"/>
                    <a:pt x="6" y="19"/>
                  </a:cubicBezTo>
                  <a:cubicBezTo>
                    <a:pt x="6" y="19"/>
                    <a:pt x="5" y="19"/>
                    <a:pt x="5" y="19"/>
                  </a:cubicBezTo>
                  <a:cubicBezTo>
                    <a:pt x="6" y="22"/>
                    <a:pt x="9" y="25"/>
                    <a:pt x="12" y="25"/>
                  </a:cubicBezTo>
                  <a:cubicBezTo>
                    <a:pt x="9" y="27"/>
                    <a:pt x="6" y="28"/>
                    <a:pt x="2" y="28"/>
                  </a:cubicBezTo>
                  <a:cubicBezTo>
                    <a:pt x="2" y="28"/>
                    <a:pt x="1" y="28"/>
                    <a:pt x="0" y="28"/>
                  </a:cubicBezTo>
                  <a:cubicBezTo>
                    <a:pt x="4" y="30"/>
                    <a:pt x="8" y="32"/>
                    <a:pt x="13" y="32"/>
                  </a:cubicBezTo>
                  <a:cubicBezTo>
                    <a:pt x="27" y="32"/>
                    <a:pt x="35" y="20"/>
                    <a:pt x="35" y="9"/>
                  </a:cubicBezTo>
                  <a:cubicBezTo>
                    <a:pt x="35" y="9"/>
                    <a:pt x="35" y="8"/>
                    <a:pt x="35" y="8"/>
                  </a:cubicBezTo>
                  <a:cubicBezTo>
                    <a:pt x="36" y="7"/>
                    <a:pt x="38" y="6"/>
                    <a:pt x="3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770019" fontAlgn="base">
                <a:spcBef>
                  <a:spcPct val="0"/>
                </a:spcBef>
                <a:spcAft>
                  <a:spcPct val="0"/>
                </a:spcAft>
              </a:pPr>
              <a:endParaRPr lang="zh-CN" altLang="en-US" sz="1516">
                <a:solidFill>
                  <a:prstClr val="white"/>
                </a:solidFill>
                <a:latin typeface="+mj-ea"/>
                <a:ea typeface="+mj-ea"/>
              </a:endParaRPr>
            </a:p>
          </p:txBody>
        </p:sp>
      </p:grpSp>
      <p:grpSp>
        <p:nvGrpSpPr>
          <p:cNvPr id="11" name="组合 10"/>
          <p:cNvGrpSpPr/>
          <p:nvPr/>
        </p:nvGrpSpPr>
        <p:grpSpPr>
          <a:xfrm>
            <a:off x="9722936" y="4688077"/>
            <a:ext cx="171081" cy="167322"/>
            <a:chOff x="7026275" y="3968750"/>
            <a:chExt cx="144463" cy="141288"/>
          </a:xfrm>
        </p:grpSpPr>
        <p:sp>
          <p:nvSpPr>
            <p:cNvPr id="14379" name="Oval 43"/>
            <p:cNvSpPr>
              <a:spLocks noChangeArrowheads="1"/>
            </p:cNvSpPr>
            <p:nvPr/>
          </p:nvSpPr>
          <p:spPr bwMode="auto">
            <a:xfrm>
              <a:off x="7026275" y="3968750"/>
              <a:ext cx="144463" cy="141288"/>
            </a:xfrm>
            <a:prstGeom prst="ellipse">
              <a:avLst/>
            </a:prstGeom>
            <a:solidFill>
              <a:schemeClr val="tx1">
                <a:lumMod val="65000"/>
                <a:lumOff val="35000"/>
              </a:schemeClr>
            </a:solidFill>
            <a:ln>
              <a:solidFill>
                <a:schemeClr val="tx1">
                  <a:lumMod val="50000"/>
                  <a:lumOff val="50000"/>
                </a:schemeClr>
              </a:solidFill>
            </a:ln>
            <a:extLst/>
          </p:spPr>
          <p:txBody>
            <a:bodyPr/>
            <a:lstStyle/>
            <a:p>
              <a:pPr defTabSz="770019" fontAlgn="base">
                <a:spcBef>
                  <a:spcPct val="0"/>
                </a:spcBef>
                <a:spcAft>
                  <a:spcPct val="0"/>
                </a:spcAft>
              </a:pPr>
              <a:endParaRPr lang="zh-CN" altLang="en-US" sz="1516">
                <a:solidFill>
                  <a:prstClr val="white"/>
                </a:solidFill>
                <a:latin typeface="+mj-ea"/>
                <a:ea typeface="+mj-ea"/>
              </a:endParaRPr>
            </a:p>
          </p:txBody>
        </p:sp>
        <p:sp>
          <p:nvSpPr>
            <p:cNvPr id="14380" name="Freeform 44"/>
            <p:cNvSpPr>
              <a:spLocks/>
            </p:cNvSpPr>
            <p:nvPr/>
          </p:nvSpPr>
          <p:spPr bwMode="auto">
            <a:xfrm>
              <a:off x="7081838" y="4008438"/>
              <a:ext cx="33337" cy="61912"/>
            </a:xfrm>
            <a:custGeom>
              <a:avLst/>
              <a:gdLst>
                <a:gd name="T0" fmla="*/ 4 w 20"/>
                <a:gd name="T1" fmla="*/ 21 h 38"/>
                <a:gd name="T2" fmla="*/ 4 w 20"/>
                <a:gd name="T3" fmla="*/ 38 h 38"/>
                <a:gd name="T4" fmla="*/ 13 w 20"/>
                <a:gd name="T5" fmla="*/ 38 h 38"/>
                <a:gd name="T6" fmla="*/ 13 w 20"/>
                <a:gd name="T7" fmla="*/ 21 h 38"/>
                <a:gd name="T8" fmla="*/ 18 w 20"/>
                <a:gd name="T9" fmla="*/ 21 h 38"/>
                <a:gd name="T10" fmla="*/ 20 w 20"/>
                <a:gd name="T11" fmla="*/ 14 h 38"/>
                <a:gd name="T12" fmla="*/ 13 w 20"/>
                <a:gd name="T13" fmla="*/ 14 h 38"/>
                <a:gd name="T14" fmla="*/ 13 w 20"/>
                <a:gd name="T15" fmla="*/ 9 h 38"/>
                <a:gd name="T16" fmla="*/ 14 w 20"/>
                <a:gd name="T17" fmla="*/ 7 h 38"/>
                <a:gd name="T18" fmla="*/ 18 w 20"/>
                <a:gd name="T19" fmla="*/ 7 h 38"/>
                <a:gd name="T20" fmla="*/ 18 w 20"/>
                <a:gd name="T21" fmla="*/ 0 h 38"/>
                <a:gd name="T22" fmla="*/ 11 w 20"/>
                <a:gd name="T23" fmla="*/ 0 h 38"/>
                <a:gd name="T24" fmla="*/ 4 w 20"/>
                <a:gd name="T25" fmla="*/ 6 h 38"/>
                <a:gd name="T26" fmla="*/ 4 w 20"/>
                <a:gd name="T27" fmla="*/ 14 h 38"/>
                <a:gd name="T28" fmla="*/ 0 w 20"/>
                <a:gd name="T29" fmla="*/ 14 h 38"/>
                <a:gd name="T30" fmla="*/ 0 w 20"/>
                <a:gd name="T31" fmla="*/ 21 h 38"/>
                <a:gd name="T32" fmla="*/ 4 w 20"/>
                <a:gd name="T33" fmla="*/ 2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8">
                  <a:moveTo>
                    <a:pt x="4" y="21"/>
                  </a:moveTo>
                  <a:cubicBezTo>
                    <a:pt x="4" y="38"/>
                    <a:pt x="4" y="38"/>
                    <a:pt x="4" y="38"/>
                  </a:cubicBezTo>
                  <a:cubicBezTo>
                    <a:pt x="13" y="38"/>
                    <a:pt x="13" y="38"/>
                    <a:pt x="13" y="38"/>
                  </a:cubicBezTo>
                  <a:cubicBezTo>
                    <a:pt x="13" y="21"/>
                    <a:pt x="13" y="21"/>
                    <a:pt x="13" y="21"/>
                  </a:cubicBezTo>
                  <a:cubicBezTo>
                    <a:pt x="18" y="21"/>
                    <a:pt x="18" y="21"/>
                    <a:pt x="18" y="21"/>
                  </a:cubicBezTo>
                  <a:cubicBezTo>
                    <a:pt x="20" y="14"/>
                    <a:pt x="20" y="14"/>
                    <a:pt x="20" y="14"/>
                  </a:cubicBezTo>
                  <a:cubicBezTo>
                    <a:pt x="13" y="14"/>
                    <a:pt x="13" y="14"/>
                    <a:pt x="13" y="14"/>
                  </a:cubicBezTo>
                  <a:cubicBezTo>
                    <a:pt x="13" y="14"/>
                    <a:pt x="13" y="11"/>
                    <a:pt x="13" y="9"/>
                  </a:cubicBezTo>
                  <a:cubicBezTo>
                    <a:pt x="13" y="8"/>
                    <a:pt x="13" y="7"/>
                    <a:pt x="14" y="7"/>
                  </a:cubicBezTo>
                  <a:cubicBezTo>
                    <a:pt x="16" y="7"/>
                    <a:pt x="18" y="7"/>
                    <a:pt x="18" y="7"/>
                  </a:cubicBezTo>
                  <a:cubicBezTo>
                    <a:pt x="18" y="0"/>
                    <a:pt x="18" y="0"/>
                    <a:pt x="18" y="0"/>
                  </a:cubicBezTo>
                  <a:cubicBezTo>
                    <a:pt x="18" y="0"/>
                    <a:pt x="15" y="0"/>
                    <a:pt x="11" y="0"/>
                  </a:cubicBezTo>
                  <a:cubicBezTo>
                    <a:pt x="8" y="0"/>
                    <a:pt x="4" y="3"/>
                    <a:pt x="4" y="6"/>
                  </a:cubicBezTo>
                  <a:cubicBezTo>
                    <a:pt x="4" y="10"/>
                    <a:pt x="4" y="14"/>
                    <a:pt x="4" y="14"/>
                  </a:cubicBezTo>
                  <a:cubicBezTo>
                    <a:pt x="0" y="14"/>
                    <a:pt x="0" y="14"/>
                    <a:pt x="0" y="14"/>
                  </a:cubicBezTo>
                  <a:cubicBezTo>
                    <a:pt x="0" y="21"/>
                    <a:pt x="0" y="21"/>
                    <a:pt x="0" y="21"/>
                  </a:cubicBezTo>
                  <a:lnTo>
                    <a:pt x="4"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770019" fontAlgn="base">
                <a:spcBef>
                  <a:spcPct val="0"/>
                </a:spcBef>
                <a:spcAft>
                  <a:spcPct val="0"/>
                </a:spcAft>
              </a:pPr>
              <a:endParaRPr lang="zh-CN" altLang="en-US" sz="1516">
                <a:solidFill>
                  <a:prstClr val="white"/>
                </a:solidFill>
                <a:latin typeface="+mj-ea"/>
                <a:ea typeface="+mj-ea"/>
              </a:endParaRPr>
            </a:p>
          </p:txBody>
        </p:sp>
      </p:grpSp>
      <p:grpSp>
        <p:nvGrpSpPr>
          <p:cNvPr id="9" name="组合 8"/>
          <p:cNvGrpSpPr/>
          <p:nvPr/>
        </p:nvGrpSpPr>
        <p:grpSpPr>
          <a:xfrm>
            <a:off x="10364019" y="4688077"/>
            <a:ext cx="171080" cy="167322"/>
            <a:chOff x="7567613" y="3968750"/>
            <a:chExt cx="144462" cy="141288"/>
          </a:xfrm>
        </p:grpSpPr>
        <p:sp>
          <p:nvSpPr>
            <p:cNvPr id="14381" name="Oval 45"/>
            <p:cNvSpPr>
              <a:spLocks noChangeArrowheads="1"/>
            </p:cNvSpPr>
            <p:nvPr/>
          </p:nvSpPr>
          <p:spPr bwMode="auto">
            <a:xfrm>
              <a:off x="7567613" y="3968750"/>
              <a:ext cx="144462" cy="141288"/>
            </a:xfrm>
            <a:prstGeom prst="ellipse">
              <a:avLst/>
            </a:prstGeom>
            <a:solidFill>
              <a:schemeClr val="tx1">
                <a:lumMod val="65000"/>
                <a:lumOff val="35000"/>
              </a:schemeClr>
            </a:solidFill>
            <a:ln>
              <a:solidFill>
                <a:schemeClr val="tx1">
                  <a:lumMod val="50000"/>
                  <a:lumOff val="50000"/>
                </a:schemeClr>
              </a:solidFill>
            </a:ln>
            <a:extLst/>
          </p:spPr>
          <p:txBody>
            <a:bodyPr/>
            <a:lstStyle/>
            <a:p>
              <a:pPr defTabSz="770019" fontAlgn="base">
                <a:spcBef>
                  <a:spcPct val="0"/>
                </a:spcBef>
                <a:spcAft>
                  <a:spcPct val="0"/>
                </a:spcAft>
              </a:pPr>
              <a:endParaRPr lang="zh-CN" altLang="en-US" sz="1516">
                <a:solidFill>
                  <a:prstClr val="white"/>
                </a:solidFill>
                <a:latin typeface="+mj-ea"/>
                <a:ea typeface="+mj-ea"/>
              </a:endParaRPr>
            </a:p>
          </p:txBody>
        </p:sp>
        <p:sp>
          <p:nvSpPr>
            <p:cNvPr id="14382" name="Freeform 46"/>
            <p:cNvSpPr>
              <a:spLocks noEditPoints="1"/>
            </p:cNvSpPr>
            <p:nvPr/>
          </p:nvSpPr>
          <p:spPr bwMode="auto">
            <a:xfrm>
              <a:off x="7607300" y="4008438"/>
              <a:ext cx="65088" cy="61912"/>
            </a:xfrm>
            <a:custGeom>
              <a:avLst/>
              <a:gdLst>
                <a:gd name="T0" fmla="*/ 20 w 39"/>
                <a:gd name="T1" fmla="*/ 38 h 38"/>
                <a:gd name="T2" fmla="*/ 0 w 39"/>
                <a:gd name="T3" fmla="*/ 19 h 38"/>
                <a:gd name="T4" fmla="*/ 20 w 39"/>
                <a:gd name="T5" fmla="*/ 0 h 38"/>
                <a:gd name="T6" fmla="*/ 39 w 39"/>
                <a:gd name="T7" fmla="*/ 19 h 38"/>
                <a:gd name="T8" fmla="*/ 20 w 39"/>
                <a:gd name="T9" fmla="*/ 38 h 38"/>
                <a:gd name="T10" fmla="*/ 36 w 39"/>
                <a:gd name="T11" fmla="*/ 22 h 38"/>
                <a:gd name="T12" fmla="*/ 26 w 39"/>
                <a:gd name="T13" fmla="*/ 21 h 38"/>
                <a:gd name="T14" fmla="*/ 29 w 39"/>
                <a:gd name="T15" fmla="*/ 33 h 38"/>
                <a:gd name="T16" fmla="*/ 36 w 39"/>
                <a:gd name="T17" fmla="*/ 22 h 38"/>
                <a:gd name="T18" fmla="*/ 26 w 39"/>
                <a:gd name="T19" fmla="*/ 34 h 38"/>
                <a:gd name="T20" fmla="*/ 23 w 39"/>
                <a:gd name="T21" fmla="*/ 22 h 38"/>
                <a:gd name="T22" fmla="*/ 22 w 39"/>
                <a:gd name="T23" fmla="*/ 22 h 38"/>
                <a:gd name="T24" fmla="*/ 10 w 39"/>
                <a:gd name="T25" fmla="*/ 32 h 38"/>
                <a:gd name="T26" fmla="*/ 20 w 39"/>
                <a:gd name="T27" fmla="*/ 35 h 38"/>
                <a:gd name="T28" fmla="*/ 26 w 39"/>
                <a:gd name="T29" fmla="*/ 34 h 38"/>
                <a:gd name="T30" fmla="*/ 7 w 39"/>
                <a:gd name="T31" fmla="*/ 30 h 38"/>
                <a:gd name="T32" fmla="*/ 21 w 39"/>
                <a:gd name="T33" fmla="*/ 19 h 38"/>
                <a:gd name="T34" fmla="*/ 21 w 39"/>
                <a:gd name="T35" fmla="*/ 19 h 38"/>
                <a:gd name="T36" fmla="*/ 20 w 39"/>
                <a:gd name="T37" fmla="*/ 16 h 38"/>
                <a:gd name="T38" fmla="*/ 3 w 39"/>
                <a:gd name="T39" fmla="*/ 18 h 38"/>
                <a:gd name="T40" fmla="*/ 3 w 39"/>
                <a:gd name="T41" fmla="*/ 19 h 38"/>
                <a:gd name="T42" fmla="*/ 7 w 39"/>
                <a:gd name="T43" fmla="*/ 30 h 38"/>
                <a:gd name="T44" fmla="*/ 4 w 39"/>
                <a:gd name="T45" fmla="*/ 16 h 38"/>
                <a:gd name="T46" fmla="*/ 19 w 39"/>
                <a:gd name="T47" fmla="*/ 14 h 38"/>
                <a:gd name="T48" fmla="*/ 13 w 39"/>
                <a:gd name="T49" fmla="*/ 4 h 38"/>
                <a:gd name="T50" fmla="*/ 4 w 39"/>
                <a:gd name="T51" fmla="*/ 16 h 38"/>
                <a:gd name="T52" fmla="*/ 16 w 39"/>
                <a:gd name="T53" fmla="*/ 3 h 38"/>
                <a:gd name="T54" fmla="*/ 22 w 39"/>
                <a:gd name="T55" fmla="*/ 13 h 38"/>
                <a:gd name="T56" fmla="*/ 31 w 39"/>
                <a:gd name="T57" fmla="*/ 7 h 38"/>
                <a:gd name="T58" fmla="*/ 20 w 39"/>
                <a:gd name="T59" fmla="*/ 3 h 38"/>
                <a:gd name="T60" fmla="*/ 16 w 39"/>
                <a:gd name="T61" fmla="*/ 3 h 38"/>
                <a:gd name="T62" fmla="*/ 32 w 39"/>
                <a:gd name="T63" fmla="*/ 9 h 38"/>
                <a:gd name="T64" fmla="*/ 23 w 39"/>
                <a:gd name="T65" fmla="*/ 15 h 38"/>
                <a:gd name="T66" fmla="*/ 24 w 39"/>
                <a:gd name="T67" fmla="*/ 17 h 38"/>
                <a:gd name="T68" fmla="*/ 25 w 39"/>
                <a:gd name="T69" fmla="*/ 18 h 38"/>
                <a:gd name="T70" fmla="*/ 36 w 39"/>
                <a:gd name="T71" fmla="*/ 19 h 38"/>
                <a:gd name="T72" fmla="*/ 32 w 39"/>
                <a:gd name="T73" fmla="*/ 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 h="38">
                  <a:moveTo>
                    <a:pt x="20" y="38"/>
                  </a:moveTo>
                  <a:cubicBezTo>
                    <a:pt x="9" y="38"/>
                    <a:pt x="0" y="30"/>
                    <a:pt x="0" y="19"/>
                  </a:cubicBezTo>
                  <a:cubicBezTo>
                    <a:pt x="0" y="8"/>
                    <a:pt x="9" y="0"/>
                    <a:pt x="20" y="0"/>
                  </a:cubicBezTo>
                  <a:cubicBezTo>
                    <a:pt x="30" y="0"/>
                    <a:pt x="39" y="8"/>
                    <a:pt x="39" y="19"/>
                  </a:cubicBezTo>
                  <a:cubicBezTo>
                    <a:pt x="39" y="30"/>
                    <a:pt x="30" y="38"/>
                    <a:pt x="20" y="38"/>
                  </a:cubicBezTo>
                  <a:close/>
                  <a:moveTo>
                    <a:pt x="36" y="22"/>
                  </a:moveTo>
                  <a:cubicBezTo>
                    <a:pt x="35" y="21"/>
                    <a:pt x="31" y="20"/>
                    <a:pt x="26" y="21"/>
                  </a:cubicBezTo>
                  <a:cubicBezTo>
                    <a:pt x="28" y="27"/>
                    <a:pt x="29" y="32"/>
                    <a:pt x="29" y="33"/>
                  </a:cubicBezTo>
                  <a:cubicBezTo>
                    <a:pt x="32" y="30"/>
                    <a:pt x="35" y="26"/>
                    <a:pt x="36" y="22"/>
                  </a:cubicBezTo>
                  <a:close/>
                  <a:moveTo>
                    <a:pt x="26" y="34"/>
                  </a:moveTo>
                  <a:cubicBezTo>
                    <a:pt x="26" y="33"/>
                    <a:pt x="25" y="28"/>
                    <a:pt x="23" y="22"/>
                  </a:cubicBezTo>
                  <a:cubicBezTo>
                    <a:pt x="23" y="22"/>
                    <a:pt x="22" y="22"/>
                    <a:pt x="22" y="22"/>
                  </a:cubicBezTo>
                  <a:cubicBezTo>
                    <a:pt x="13" y="25"/>
                    <a:pt x="10" y="31"/>
                    <a:pt x="10" y="32"/>
                  </a:cubicBezTo>
                  <a:cubicBezTo>
                    <a:pt x="12" y="34"/>
                    <a:pt x="16" y="35"/>
                    <a:pt x="20" y="35"/>
                  </a:cubicBezTo>
                  <a:cubicBezTo>
                    <a:pt x="22" y="35"/>
                    <a:pt x="24" y="35"/>
                    <a:pt x="26" y="34"/>
                  </a:cubicBezTo>
                  <a:close/>
                  <a:moveTo>
                    <a:pt x="7" y="30"/>
                  </a:moveTo>
                  <a:cubicBezTo>
                    <a:pt x="8" y="29"/>
                    <a:pt x="12" y="22"/>
                    <a:pt x="21" y="19"/>
                  </a:cubicBezTo>
                  <a:cubicBezTo>
                    <a:pt x="21" y="19"/>
                    <a:pt x="21" y="19"/>
                    <a:pt x="21" y="19"/>
                  </a:cubicBezTo>
                  <a:cubicBezTo>
                    <a:pt x="21" y="18"/>
                    <a:pt x="21" y="17"/>
                    <a:pt x="20" y="16"/>
                  </a:cubicBezTo>
                  <a:cubicBezTo>
                    <a:pt x="12" y="19"/>
                    <a:pt x="4" y="18"/>
                    <a:pt x="3" y="18"/>
                  </a:cubicBezTo>
                  <a:cubicBezTo>
                    <a:pt x="3" y="19"/>
                    <a:pt x="3" y="19"/>
                    <a:pt x="3" y="19"/>
                  </a:cubicBezTo>
                  <a:cubicBezTo>
                    <a:pt x="3" y="23"/>
                    <a:pt x="5" y="27"/>
                    <a:pt x="7" y="30"/>
                  </a:cubicBezTo>
                  <a:close/>
                  <a:moveTo>
                    <a:pt x="4" y="16"/>
                  </a:moveTo>
                  <a:cubicBezTo>
                    <a:pt x="4" y="16"/>
                    <a:pt x="11" y="16"/>
                    <a:pt x="19" y="14"/>
                  </a:cubicBezTo>
                  <a:cubicBezTo>
                    <a:pt x="16" y="9"/>
                    <a:pt x="13" y="5"/>
                    <a:pt x="13" y="4"/>
                  </a:cubicBezTo>
                  <a:cubicBezTo>
                    <a:pt x="8" y="6"/>
                    <a:pt x="5" y="11"/>
                    <a:pt x="4" y="16"/>
                  </a:cubicBezTo>
                  <a:close/>
                  <a:moveTo>
                    <a:pt x="16" y="3"/>
                  </a:moveTo>
                  <a:cubicBezTo>
                    <a:pt x="16" y="4"/>
                    <a:pt x="19" y="8"/>
                    <a:pt x="22" y="13"/>
                  </a:cubicBezTo>
                  <a:cubicBezTo>
                    <a:pt x="28" y="10"/>
                    <a:pt x="30" y="7"/>
                    <a:pt x="31" y="7"/>
                  </a:cubicBezTo>
                  <a:cubicBezTo>
                    <a:pt x="28" y="4"/>
                    <a:pt x="24" y="3"/>
                    <a:pt x="20" y="3"/>
                  </a:cubicBezTo>
                  <a:cubicBezTo>
                    <a:pt x="18" y="3"/>
                    <a:pt x="17" y="3"/>
                    <a:pt x="16" y="3"/>
                  </a:cubicBezTo>
                  <a:close/>
                  <a:moveTo>
                    <a:pt x="32" y="9"/>
                  </a:moveTo>
                  <a:cubicBezTo>
                    <a:pt x="32" y="9"/>
                    <a:pt x="29" y="13"/>
                    <a:pt x="23" y="15"/>
                  </a:cubicBezTo>
                  <a:cubicBezTo>
                    <a:pt x="24" y="16"/>
                    <a:pt x="24" y="17"/>
                    <a:pt x="24" y="17"/>
                  </a:cubicBezTo>
                  <a:cubicBezTo>
                    <a:pt x="24" y="18"/>
                    <a:pt x="25" y="18"/>
                    <a:pt x="25" y="18"/>
                  </a:cubicBezTo>
                  <a:cubicBezTo>
                    <a:pt x="30" y="18"/>
                    <a:pt x="36" y="19"/>
                    <a:pt x="36" y="19"/>
                  </a:cubicBezTo>
                  <a:cubicBezTo>
                    <a:pt x="36" y="15"/>
                    <a:pt x="35" y="11"/>
                    <a:pt x="32"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770019" fontAlgn="base">
                <a:spcBef>
                  <a:spcPct val="0"/>
                </a:spcBef>
                <a:spcAft>
                  <a:spcPct val="0"/>
                </a:spcAft>
              </a:pPr>
              <a:endParaRPr lang="zh-CN" altLang="en-US" sz="1516">
                <a:solidFill>
                  <a:prstClr val="white"/>
                </a:solidFill>
                <a:latin typeface="+mj-ea"/>
                <a:ea typeface="+mj-ea"/>
              </a:endParaRPr>
            </a:p>
          </p:txBody>
        </p:sp>
      </p:grpSp>
      <p:grpSp>
        <p:nvGrpSpPr>
          <p:cNvPr id="10" name="组合 9"/>
          <p:cNvGrpSpPr/>
          <p:nvPr/>
        </p:nvGrpSpPr>
        <p:grpSpPr>
          <a:xfrm>
            <a:off x="10044417" y="4688077"/>
            <a:ext cx="169201" cy="167322"/>
            <a:chOff x="7297738" y="3968750"/>
            <a:chExt cx="142875" cy="141288"/>
          </a:xfrm>
        </p:grpSpPr>
        <p:sp>
          <p:nvSpPr>
            <p:cNvPr id="14383" name="Oval 47"/>
            <p:cNvSpPr>
              <a:spLocks noChangeArrowheads="1"/>
            </p:cNvSpPr>
            <p:nvPr/>
          </p:nvSpPr>
          <p:spPr bwMode="auto">
            <a:xfrm>
              <a:off x="7297738" y="3968750"/>
              <a:ext cx="142875" cy="141288"/>
            </a:xfrm>
            <a:prstGeom prst="ellipse">
              <a:avLst/>
            </a:prstGeom>
            <a:solidFill>
              <a:schemeClr val="tx1">
                <a:lumMod val="65000"/>
                <a:lumOff val="35000"/>
              </a:schemeClr>
            </a:solidFill>
            <a:ln>
              <a:solidFill>
                <a:schemeClr val="tx1">
                  <a:lumMod val="50000"/>
                  <a:lumOff val="50000"/>
                </a:schemeClr>
              </a:solidFill>
            </a:ln>
            <a:extLst/>
          </p:spPr>
          <p:txBody>
            <a:bodyPr/>
            <a:lstStyle/>
            <a:p>
              <a:pPr defTabSz="770019" fontAlgn="base">
                <a:spcBef>
                  <a:spcPct val="0"/>
                </a:spcBef>
                <a:spcAft>
                  <a:spcPct val="0"/>
                </a:spcAft>
              </a:pPr>
              <a:endParaRPr lang="zh-CN" altLang="en-US" sz="1516">
                <a:solidFill>
                  <a:prstClr val="white"/>
                </a:solidFill>
                <a:latin typeface="+mj-ea"/>
                <a:ea typeface="+mj-ea"/>
              </a:endParaRPr>
            </a:p>
          </p:txBody>
        </p:sp>
        <p:sp>
          <p:nvSpPr>
            <p:cNvPr id="14384" name="Freeform 48"/>
            <p:cNvSpPr>
              <a:spLocks noEditPoints="1"/>
            </p:cNvSpPr>
            <p:nvPr/>
          </p:nvSpPr>
          <p:spPr bwMode="auto">
            <a:xfrm>
              <a:off x="7337425" y="4003675"/>
              <a:ext cx="63500" cy="60325"/>
            </a:xfrm>
            <a:custGeom>
              <a:avLst/>
              <a:gdLst>
                <a:gd name="T0" fmla="*/ 9 w 39"/>
                <a:gd name="T1" fmla="*/ 4 h 37"/>
                <a:gd name="T2" fmla="*/ 5 w 39"/>
                <a:gd name="T3" fmla="*/ 8 h 37"/>
                <a:gd name="T4" fmla="*/ 0 w 39"/>
                <a:gd name="T5" fmla="*/ 4 h 37"/>
                <a:gd name="T6" fmla="*/ 5 w 39"/>
                <a:gd name="T7" fmla="*/ 0 h 37"/>
                <a:gd name="T8" fmla="*/ 9 w 39"/>
                <a:gd name="T9" fmla="*/ 4 h 37"/>
                <a:gd name="T10" fmla="*/ 1 w 39"/>
                <a:gd name="T11" fmla="*/ 37 h 37"/>
                <a:gd name="T12" fmla="*/ 1 w 39"/>
                <a:gd name="T13" fmla="*/ 11 h 37"/>
                <a:gd name="T14" fmla="*/ 9 w 39"/>
                <a:gd name="T15" fmla="*/ 11 h 37"/>
                <a:gd name="T16" fmla="*/ 9 w 39"/>
                <a:gd name="T17" fmla="*/ 37 h 37"/>
                <a:gd name="T18" fmla="*/ 1 w 39"/>
                <a:gd name="T19" fmla="*/ 37 h 37"/>
                <a:gd name="T20" fmla="*/ 14 w 39"/>
                <a:gd name="T21" fmla="*/ 19 h 37"/>
                <a:gd name="T22" fmla="*/ 14 w 39"/>
                <a:gd name="T23" fmla="*/ 11 h 37"/>
                <a:gd name="T24" fmla="*/ 21 w 39"/>
                <a:gd name="T25" fmla="*/ 11 h 37"/>
                <a:gd name="T26" fmla="*/ 21 w 39"/>
                <a:gd name="T27" fmla="*/ 15 h 37"/>
                <a:gd name="T28" fmla="*/ 21 w 39"/>
                <a:gd name="T29" fmla="*/ 15 h 37"/>
                <a:gd name="T30" fmla="*/ 29 w 39"/>
                <a:gd name="T31" fmla="*/ 10 h 37"/>
                <a:gd name="T32" fmla="*/ 39 w 39"/>
                <a:gd name="T33" fmla="*/ 22 h 37"/>
                <a:gd name="T34" fmla="*/ 39 w 39"/>
                <a:gd name="T35" fmla="*/ 37 h 37"/>
                <a:gd name="T36" fmla="*/ 31 w 39"/>
                <a:gd name="T37" fmla="*/ 37 h 37"/>
                <a:gd name="T38" fmla="*/ 31 w 39"/>
                <a:gd name="T39" fmla="*/ 23 h 37"/>
                <a:gd name="T40" fmla="*/ 26 w 39"/>
                <a:gd name="T41" fmla="*/ 17 h 37"/>
                <a:gd name="T42" fmla="*/ 22 w 39"/>
                <a:gd name="T43" fmla="*/ 20 h 37"/>
                <a:gd name="T44" fmla="*/ 22 w 39"/>
                <a:gd name="T45" fmla="*/ 22 h 37"/>
                <a:gd name="T46" fmla="*/ 22 w 39"/>
                <a:gd name="T47" fmla="*/ 37 h 37"/>
                <a:gd name="T48" fmla="*/ 14 w 39"/>
                <a:gd name="T49" fmla="*/ 37 h 37"/>
                <a:gd name="T50" fmla="*/ 14 w 39"/>
                <a:gd name="T51"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 h="37">
                  <a:moveTo>
                    <a:pt x="9" y="4"/>
                  </a:moveTo>
                  <a:cubicBezTo>
                    <a:pt x="9" y="6"/>
                    <a:pt x="8" y="8"/>
                    <a:pt x="5" y="8"/>
                  </a:cubicBezTo>
                  <a:cubicBezTo>
                    <a:pt x="2" y="8"/>
                    <a:pt x="0" y="6"/>
                    <a:pt x="0" y="4"/>
                  </a:cubicBezTo>
                  <a:cubicBezTo>
                    <a:pt x="0" y="1"/>
                    <a:pt x="2" y="0"/>
                    <a:pt x="5" y="0"/>
                  </a:cubicBezTo>
                  <a:cubicBezTo>
                    <a:pt x="8" y="0"/>
                    <a:pt x="9" y="1"/>
                    <a:pt x="9" y="4"/>
                  </a:cubicBezTo>
                  <a:close/>
                  <a:moveTo>
                    <a:pt x="1" y="37"/>
                  </a:moveTo>
                  <a:cubicBezTo>
                    <a:pt x="1" y="11"/>
                    <a:pt x="1" y="11"/>
                    <a:pt x="1" y="11"/>
                  </a:cubicBezTo>
                  <a:cubicBezTo>
                    <a:pt x="9" y="11"/>
                    <a:pt x="9" y="11"/>
                    <a:pt x="9" y="11"/>
                  </a:cubicBezTo>
                  <a:cubicBezTo>
                    <a:pt x="9" y="37"/>
                    <a:pt x="9" y="37"/>
                    <a:pt x="9" y="37"/>
                  </a:cubicBezTo>
                  <a:lnTo>
                    <a:pt x="1" y="37"/>
                  </a:lnTo>
                  <a:close/>
                  <a:moveTo>
                    <a:pt x="14" y="19"/>
                  </a:moveTo>
                  <a:cubicBezTo>
                    <a:pt x="14" y="16"/>
                    <a:pt x="14" y="13"/>
                    <a:pt x="14" y="11"/>
                  </a:cubicBezTo>
                  <a:cubicBezTo>
                    <a:pt x="21" y="11"/>
                    <a:pt x="21" y="11"/>
                    <a:pt x="21" y="11"/>
                  </a:cubicBezTo>
                  <a:cubicBezTo>
                    <a:pt x="21" y="15"/>
                    <a:pt x="21" y="15"/>
                    <a:pt x="21" y="15"/>
                  </a:cubicBezTo>
                  <a:cubicBezTo>
                    <a:pt x="21" y="15"/>
                    <a:pt x="21" y="15"/>
                    <a:pt x="21" y="15"/>
                  </a:cubicBezTo>
                  <a:cubicBezTo>
                    <a:pt x="22" y="13"/>
                    <a:pt x="25" y="10"/>
                    <a:pt x="29" y="10"/>
                  </a:cubicBezTo>
                  <a:cubicBezTo>
                    <a:pt x="35" y="10"/>
                    <a:pt x="39" y="14"/>
                    <a:pt x="39" y="22"/>
                  </a:cubicBezTo>
                  <a:cubicBezTo>
                    <a:pt x="39" y="37"/>
                    <a:pt x="39" y="37"/>
                    <a:pt x="39" y="37"/>
                  </a:cubicBezTo>
                  <a:cubicBezTo>
                    <a:pt x="31" y="37"/>
                    <a:pt x="31" y="37"/>
                    <a:pt x="31" y="37"/>
                  </a:cubicBezTo>
                  <a:cubicBezTo>
                    <a:pt x="31" y="23"/>
                    <a:pt x="31" y="23"/>
                    <a:pt x="31" y="23"/>
                  </a:cubicBezTo>
                  <a:cubicBezTo>
                    <a:pt x="31" y="19"/>
                    <a:pt x="29" y="17"/>
                    <a:pt x="26" y="17"/>
                  </a:cubicBezTo>
                  <a:cubicBezTo>
                    <a:pt x="24" y="17"/>
                    <a:pt x="23" y="19"/>
                    <a:pt x="22" y="20"/>
                  </a:cubicBezTo>
                  <a:cubicBezTo>
                    <a:pt x="22" y="21"/>
                    <a:pt x="22" y="21"/>
                    <a:pt x="22" y="22"/>
                  </a:cubicBezTo>
                  <a:cubicBezTo>
                    <a:pt x="22" y="37"/>
                    <a:pt x="22" y="37"/>
                    <a:pt x="22" y="37"/>
                  </a:cubicBezTo>
                  <a:cubicBezTo>
                    <a:pt x="14" y="37"/>
                    <a:pt x="14" y="37"/>
                    <a:pt x="14" y="37"/>
                  </a:cubicBezTo>
                  <a:lnTo>
                    <a:pt x="14"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770019" fontAlgn="base">
                <a:spcBef>
                  <a:spcPct val="0"/>
                </a:spcBef>
                <a:spcAft>
                  <a:spcPct val="0"/>
                </a:spcAft>
              </a:pPr>
              <a:endParaRPr lang="zh-CN" altLang="en-US" sz="1516">
                <a:solidFill>
                  <a:prstClr val="white"/>
                </a:solidFill>
                <a:latin typeface="+mj-ea"/>
                <a:ea typeface="+mj-ea"/>
              </a:endParaRPr>
            </a:p>
          </p:txBody>
        </p:sp>
      </p:grpSp>
      <p:sp>
        <p:nvSpPr>
          <p:cNvPr id="66" name="矩形 65"/>
          <p:cNvSpPr/>
          <p:nvPr/>
        </p:nvSpPr>
        <p:spPr>
          <a:xfrm>
            <a:off x="4500136" y="786973"/>
            <a:ext cx="3029997" cy="338426"/>
          </a:xfrm>
          <a:prstGeom prst="rect">
            <a:avLst/>
          </a:prstGeom>
          <a:effectLst/>
        </p:spPr>
        <p:txBody>
          <a:bodyPr vert="horz" wrap="none">
            <a:spAutoFit/>
          </a:bodyPr>
          <a:lstStyle/>
          <a:p>
            <a:pPr algn="r" defTabSz="770019" fontAlgn="base">
              <a:spcBef>
                <a:spcPct val="0"/>
              </a:spcBef>
              <a:spcAft>
                <a:spcPct val="0"/>
              </a:spcAft>
            </a:pPr>
            <a:r>
              <a:rPr lang="en-US" altLang="zh-CN" sz="1599" b="1" dirty="0">
                <a:solidFill>
                  <a:prstClr val="white"/>
                </a:solidFill>
                <a:latin typeface="+mj-ea"/>
                <a:ea typeface="+mj-ea"/>
              </a:rPr>
              <a:t>AI Maker </a:t>
            </a:r>
            <a:r>
              <a:rPr lang="zh-CN" altLang="en-US" sz="1599" b="1" dirty="0">
                <a:solidFill>
                  <a:prstClr val="white"/>
                </a:solidFill>
                <a:latin typeface="+mj-ea"/>
                <a:ea typeface="+mj-ea"/>
              </a:rPr>
              <a:t>团队成员简介与分工</a:t>
            </a:r>
          </a:p>
        </p:txBody>
      </p:sp>
      <p:sp>
        <p:nvSpPr>
          <p:cNvPr id="67" name="矩形 66"/>
          <p:cNvSpPr/>
          <p:nvPr/>
        </p:nvSpPr>
        <p:spPr>
          <a:xfrm>
            <a:off x="4598185" y="67275"/>
            <a:ext cx="2828659" cy="693716"/>
          </a:xfrm>
          <a:prstGeom prst="rect">
            <a:avLst/>
          </a:prstGeom>
          <a:effectLst/>
        </p:spPr>
        <p:txBody>
          <a:bodyPr vert="horz" wrap="none">
            <a:spAutoFit/>
          </a:bodyPr>
          <a:lstStyle/>
          <a:p>
            <a:pPr algn="r" defTabSz="770019" fontAlgn="base">
              <a:spcBef>
                <a:spcPct val="0"/>
              </a:spcBef>
              <a:spcAft>
                <a:spcPct val="0"/>
              </a:spcAft>
            </a:pPr>
            <a:r>
              <a:rPr lang="en-US" altLang="zh-CN" sz="3908" dirty="0">
                <a:solidFill>
                  <a:prstClr val="white"/>
                </a:solidFill>
                <a:latin typeface="+mj-ea"/>
                <a:ea typeface="+mj-ea"/>
              </a:rPr>
              <a:t>Thank You!</a:t>
            </a:r>
            <a:endParaRPr lang="zh-CN" altLang="en-US" sz="3908" dirty="0">
              <a:solidFill>
                <a:prstClr val="white"/>
              </a:solidFill>
              <a:latin typeface="+mj-ea"/>
              <a:ea typeface="+mj-ea"/>
            </a:endParaRPr>
          </a:p>
        </p:txBody>
      </p:sp>
      <p:cxnSp>
        <p:nvCxnSpPr>
          <p:cNvPr id="68" name="直接连接符 67"/>
          <p:cNvCxnSpPr>
            <a:cxnSpLocks/>
          </p:cNvCxnSpPr>
          <p:nvPr/>
        </p:nvCxnSpPr>
        <p:spPr>
          <a:xfrm>
            <a:off x="4092319" y="728698"/>
            <a:ext cx="3956736"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7" name="Rectangle 28">
            <a:extLst>
              <a:ext uri="{FF2B5EF4-FFF2-40B4-BE49-F238E27FC236}">
                <a16:creationId xmlns:a16="http://schemas.microsoft.com/office/drawing/2014/main" id="{25183C8E-AA6F-4067-9A40-A46E258EE147}"/>
              </a:ext>
            </a:extLst>
          </p:cNvPr>
          <p:cNvSpPr>
            <a:spLocks noChangeArrowheads="1"/>
          </p:cNvSpPr>
          <p:nvPr/>
        </p:nvSpPr>
        <p:spPr bwMode="auto">
          <a:xfrm>
            <a:off x="5997690" y="2575885"/>
            <a:ext cx="346249" cy="207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770019" fontAlgn="base">
              <a:spcBef>
                <a:spcPct val="0"/>
              </a:spcBef>
              <a:spcAft>
                <a:spcPct val="0"/>
              </a:spcAft>
            </a:pPr>
            <a:r>
              <a:rPr lang="zh-CN" altLang="en-US" sz="1347" dirty="0">
                <a:solidFill>
                  <a:prstClr val="white"/>
                </a:solidFill>
                <a:latin typeface="+mj-ea"/>
                <a:ea typeface="+mj-ea"/>
              </a:rPr>
              <a:t>叶炜</a:t>
            </a:r>
          </a:p>
        </p:txBody>
      </p:sp>
      <p:sp>
        <p:nvSpPr>
          <p:cNvPr id="88" name="Rectangle 29">
            <a:extLst>
              <a:ext uri="{FF2B5EF4-FFF2-40B4-BE49-F238E27FC236}">
                <a16:creationId xmlns:a16="http://schemas.microsoft.com/office/drawing/2014/main" id="{57D220CC-1057-48D2-BB51-9007ECB60A16}"/>
              </a:ext>
            </a:extLst>
          </p:cNvPr>
          <p:cNvSpPr>
            <a:spLocks noChangeArrowheads="1"/>
          </p:cNvSpPr>
          <p:nvPr/>
        </p:nvSpPr>
        <p:spPr bwMode="auto">
          <a:xfrm>
            <a:off x="5985250" y="2895026"/>
            <a:ext cx="167773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770019" fontAlgn="base">
              <a:spcBef>
                <a:spcPct val="0"/>
              </a:spcBef>
              <a:spcAft>
                <a:spcPct val="0"/>
              </a:spcAft>
            </a:pPr>
            <a:r>
              <a:rPr lang="zh-CN" altLang="en-US" sz="1200" dirty="0">
                <a:solidFill>
                  <a:prstClr val="white"/>
                </a:solidFill>
                <a:latin typeface="+mj-ea"/>
                <a:ea typeface="+mj-ea"/>
                <a:cs typeface="Arial" panose="020B0604020202020204" pitchFamily="34" charset="0"/>
              </a:rPr>
              <a:t>微软小冰核心研发工程师</a:t>
            </a:r>
            <a:endParaRPr lang="zh-CN" altLang="zh-CN" sz="1200" dirty="0">
              <a:solidFill>
                <a:prstClr val="white"/>
              </a:solidFill>
              <a:latin typeface="+mj-ea"/>
              <a:ea typeface="+mj-ea"/>
              <a:cs typeface="Arial" panose="020B0604020202020204" pitchFamily="34" charset="0"/>
            </a:endParaRPr>
          </a:p>
        </p:txBody>
      </p:sp>
      <p:grpSp>
        <p:nvGrpSpPr>
          <p:cNvPr id="89" name="组合 15">
            <a:extLst>
              <a:ext uri="{FF2B5EF4-FFF2-40B4-BE49-F238E27FC236}">
                <a16:creationId xmlns:a16="http://schemas.microsoft.com/office/drawing/2014/main" id="{2CAB1D48-9B67-4B90-BE77-0EE644DB010C}"/>
              </a:ext>
            </a:extLst>
          </p:cNvPr>
          <p:cNvGrpSpPr/>
          <p:nvPr/>
        </p:nvGrpSpPr>
        <p:grpSpPr>
          <a:xfrm>
            <a:off x="5990170" y="3784731"/>
            <a:ext cx="169201" cy="167322"/>
            <a:chOff x="2965450" y="3968750"/>
            <a:chExt cx="142875" cy="141288"/>
          </a:xfrm>
        </p:grpSpPr>
        <p:sp>
          <p:nvSpPr>
            <p:cNvPr id="90" name="Oval 30">
              <a:extLst>
                <a:ext uri="{FF2B5EF4-FFF2-40B4-BE49-F238E27FC236}">
                  <a16:creationId xmlns:a16="http://schemas.microsoft.com/office/drawing/2014/main" id="{3FB2B6D7-F2FF-41B6-AE85-1DC183538E4D}"/>
                </a:ext>
              </a:extLst>
            </p:cNvPr>
            <p:cNvSpPr>
              <a:spLocks noChangeArrowheads="1"/>
            </p:cNvSpPr>
            <p:nvPr/>
          </p:nvSpPr>
          <p:spPr bwMode="auto">
            <a:xfrm>
              <a:off x="2965450" y="3968750"/>
              <a:ext cx="142875" cy="141288"/>
            </a:xfrm>
            <a:prstGeom prst="ellipse">
              <a:avLst/>
            </a:prstGeom>
            <a:solidFill>
              <a:schemeClr val="tx1">
                <a:lumMod val="65000"/>
                <a:lumOff val="35000"/>
              </a:schemeClr>
            </a:solidFill>
            <a:ln>
              <a:solidFill>
                <a:schemeClr val="tx1">
                  <a:lumMod val="50000"/>
                  <a:lumOff val="50000"/>
                </a:schemeClr>
              </a:solidFill>
            </a:ln>
            <a:extLst/>
          </p:spPr>
          <p:txBody>
            <a:bodyPr/>
            <a:lstStyle/>
            <a:p>
              <a:pPr defTabSz="770019" fontAlgn="base">
                <a:spcBef>
                  <a:spcPct val="0"/>
                </a:spcBef>
                <a:spcAft>
                  <a:spcPct val="0"/>
                </a:spcAft>
              </a:pPr>
              <a:endParaRPr lang="zh-CN" altLang="en-US" sz="1516">
                <a:solidFill>
                  <a:prstClr val="white"/>
                </a:solidFill>
                <a:latin typeface="+mj-ea"/>
                <a:ea typeface="+mj-ea"/>
              </a:endParaRPr>
            </a:p>
          </p:txBody>
        </p:sp>
        <p:sp>
          <p:nvSpPr>
            <p:cNvPr id="91" name="Freeform 31">
              <a:extLst>
                <a:ext uri="{FF2B5EF4-FFF2-40B4-BE49-F238E27FC236}">
                  <a16:creationId xmlns:a16="http://schemas.microsoft.com/office/drawing/2014/main" id="{3E0ABCC7-A926-4706-A184-797B8D7D25C0}"/>
                </a:ext>
              </a:extLst>
            </p:cNvPr>
            <p:cNvSpPr>
              <a:spLocks/>
            </p:cNvSpPr>
            <p:nvPr/>
          </p:nvSpPr>
          <p:spPr bwMode="auto">
            <a:xfrm>
              <a:off x="3005138" y="4013200"/>
              <a:ext cx="63500" cy="52388"/>
            </a:xfrm>
            <a:custGeom>
              <a:avLst/>
              <a:gdLst>
                <a:gd name="T0" fmla="*/ 39 w 39"/>
                <a:gd name="T1" fmla="*/ 4 h 32"/>
                <a:gd name="T2" fmla="*/ 34 w 39"/>
                <a:gd name="T3" fmla="*/ 5 h 32"/>
                <a:gd name="T4" fmla="*/ 38 w 39"/>
                <a:gd name="T5" fmla="*/ 1 h 32"/>
                <a:gd name="T6" fmla="*/ 33 w 39"/>
                <a:gd name="T7" fmla="*/ 3 h 32"/>
                <a:gd name="T8" fmla="*/ 27 w 39"/>
                <a:gd name="T9" fmla="*/ 0 h 32"/>
                <a:gd name="T10" fmla="*/ 19 w 39"/>
                <a:gd name="T11" fmla="*/ 8 h 32"/>
                <a:gd name="T12" fmla="*/ 19 w 39"/>
                <a:gd name="T13" fmla="*/ 10 h 32"/>
                <a:gd name="T14" fmla="*/ 3 w 39"/>
                <a:gd name="T15" fmla="*/ 2 h 32"/>
                <a:gd name="T16" fmla="*/ 2 w 39"/>
                <a:gd name="T17" fmla="*/ 6 h 32"/>
                <a:gd name="T18" fmla="*/ 6 w 39"/>
                <a:gd name="T19" fmla="*/ 12 h 32"/>
                <a:gd name="T20" fmla="*/ 2 w 39"/>
                <a:gd name="T21" fmla="*/ 11 h 32"/>
                <a:gd name="T22" fmla="*/ 2 w 39"/>
                <a:gd name="T23" fmla="*/ 11 h 32"/>
                <a:gd name="T24" fmla="*/ 8 w 39"/>
                <a:gd name="T25" fmla="*/ 19 h 32"/>
                <a:gd name="T26" fmla="*/ 6 w 39"/>
                <a:gd name="T27" fmla="*/ 19 h 32"/>
                <a:gd name="T28" fmla="*/ 5 w 39"/>
                <a:gd name="T29" fmla="*/ 19 h 32"/>
                <a:gd name="T30" fmla="*/ 12 w 39"/>
                <a:gd name="T31" fmla="*/ 25 h 32"/>
                <a:gd name="T32" fmla="*/ 2 w 39"/>
                <a:gd name="T33" fmla="*/ 28 h 32"/>
                <a:gd name="T34" fmla="*/ 0 w 39"/>
                <a:gd name="T35" fmla="*/ 28 h 32"/>
                <a:gd name="T36" fmla="*/ 13 w 39"/>
                <a:gd name="T37" fmla="*/ 32 h 32"/>
                <a:gd name="T38" fmla="*/ 35 w 39"/>
                <a:gd name="T39" fmla="*/ 9 h 32"/>
                <a:gd name="T40" fmla="*/ 35 w 39"/>
                <a:gd name="T41" fmla="*/ 8 h 32"/>
                <a:gd name="T42" fmla="*/ 39 w 39"/>
                <a:gd name="T43"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 h="32">
                  <a:moveTo>
                    <a:pt x="39" y="4"/>
                  </a:moveTo>
                  <a:cubicBezTo>
                    <a:pt x="37" y="5"/>
                    <a:pt x="36" y="5"/>
                    <a:pt x="34" y="5"/>
                  </a:cubicBezTo>
                  <a:cubicBezTo>
                    <a:pt x="36" y="4"/>
                    <a:pt x="37" y="3"/>
                    <a:pt x="38" y="1"/>
                  </a:cubicBezTo>
                  <a:cubicBezTo>
                    <a:pt x="36" y="2"/>
                    <a:pt x="35" y="3"/>
                    <a:pt x="33" y="3"/>
                  </a:cubicBezTo>
                  <a:cubicBezTo>
                    <a:pt x="31" y="1"/>
                    <a:pt x="29" y="0"/>
                    <a:pt x="27" y="0"/>
                  </a:cubicBezTo>
                  <a:cubicBezTo>
                    <a:pt x="23" y="0"/>
                    <a:pt x="19" y="4"/>
                    <a:pt x="19" y="8"/>
                  </a:cubicBezTo>
                  <a:cubicBezTo>
                    <a:pt x="19" y="9"/>
                    <a:pt x="19" y="9"/>
                    <a:pt x="19" y="10"/>
                  </a:cubicBezTo>
                  <a:cubicBezTo>
                    <a:pt x="13" y="10"/>
                    <a:pt x="7" y="7"/>
                    <a:pt x="3" y="2"/>
                  </a:cubicBezTo>
                  <a:cubicBezTo>
                    <a:pt x="2" y="3"/>
                    <a:pt x="2" y="4"/>
                    <a:pt x="2" y="6"/>
                  </a:cubicBezTo>
                  <a:cubicBezTo>
                    <a:pt x="2" y="8"/>
                    <a:pt x="3" y="11"/>
                    <a:pt x="6" y="12"/>
                  </a:cubicBezTo>
                  <a:cubicBezTo>
                    <a:pt x="4" y="12"/>
                    <a:pt x="3" y="12"/>
                    <a:pt x="2" y="11"/>
                  </a:cubicBezTo>
                  <a:cubicBezTo>
                    <a:pt x="2" y="11"/>
                    <a:pt x="2" y="11"/>
                    <a:pt x="2" y="11"/>
                  </a:cubicBezTo>
                  <a:cubicBezTo>
                    <a:pt x="2" y="15"/>
                    <a:pt x="5" y="18"/>
                    <a:pt x="8" y="19"/>
                  </a:cubicBezTo>
                  <a:cubicBezTo>
                    <a:pt x="8" y="19"/>
                    <a:pt x="7" y="19"/>
                    <a:pt x="6" y="19"/>
                  </a:cubicBezTo>
                  <a:cubicBezTo>
                    <a:pt x="6" y="19"/>
                    <a:pt x="5" y="19"/>
                    <a:pt x="5" y="19"/>
                  </a:cubicBezTo>
                  <a:cubicBezTo>
                    <a:pt x="6" y="22"/>
                    <a:pt x="9" y="25"/>
                    <a:pt x="12" y="25"/>
                  </a:cubicBezTo>
                  <a:cubicBezTo>
                    <a:pt x="9" y="27"/>
                    <a:pt x="6" y="28"/>
                    <a:pt x="2" y="28"/>
                  </a:cubicBezTo>
                  <a:cubicBezTo>
                    <a:pt x="2" y="28"/>
                    <a:pt x="1" y="28"/>
                    <a:pt x="0" y="28"/>
                  </a:cubicBezTo>
                  <a:cubicBezTo>
                    <a:pt x="4" y="30"/>
                    <a:pt x="8" y="32"/>
                    <a:pt x="13" y="32"/>
                  </a:cubicBezTo>
                  <a:cubicBezTo>
                    <a:pt x="27" y="32"/>
                    <a:pt x="35" y="20"/>
                    <a:pt x="35" y="9"/>
                  </a:cubicBezTo>
                  <a:cubicBezTo>
                    <a:pt x="35" y="9"/>
                    <a:pt x="35" y="8"/>
                    <a:pt x="35" y="8"/>
                  </a:cubicBezTo>
                  <a:cubicBezTo>
                    <a:pt x="36" y="7"/>
                    <a:pt x="38" y="6"/>
                    <a:pt x="3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770019" fontAlgn="base">
                <a:spcBef>
                  <a:spcPct val="0"/>
                </a:spcBef>
                <a:spcAft>
                  <a:spcPct val="0"/>
                </a:spcAft>
              </a:pPr>
              <a:endParaRPr lang="zh-CN" altLang="en-US" sz="1516">
                <a:solidFill>
                  <a:prstClr val="white"/>
                </a:solidFill>
                <a:latin typeface="+mj-ea"/>
                <a:ea typeface="+mj-ea"/>
              </a:endParaRPr>
            </a:p>
          </p:txBody>
        </p:sp>
      </p:grpSp>
      <p:grpSp>
        <p:nvGrpSpPr>
          <p:cNvPr id="92" name="组合 14">
            <a:extLst>
              <a:ext uri="{FF2B5EF4-FFF2-40B4-BE49-F238E27FC236}">
                <a16:creationId xmlns:a16="http://schemas.microsoft.com/office/drawing/2014/main" id="{1139A3D7-6B25-4D70-AA7E-87F134D1A44B}"/>
              </a:ext>
            </a:extLst>
          </p:cNvPr>
          <p:cNvGrpSpPr/>
          <p:nvPr/>
        </p:nvGrpSpPr>
        <p:grpSpPr>
          <a:xfrm>
            <a:off x="6311653" y="3784731"/>
            <a:ext cx="169201" cy="167322"/>
            <a:chOff x="3236913" y="3968750"/>
            <a:chExt cx="142875" cy="141288"/>
          </a:xfrm>
        </p:grpSpPr>
        <p:sp>
          <p:nvSpPr>
            <p:cNvPr id="93" name="Oval 32">
              <a:extLst>
                <a:ext uri="{FF2B5EF4-FFF2-40B4-BE49-F238E27FC236}">
                  <a16:creationId xmlns:a16="http://schemas.microsoft.com/office/drawing/2014/main" id="{4BDCFDA2-9326-4369-ABF0-DB78CC47916C}"/>
                </a:ext>
              </a:extLst>
            </p:cNvPr>
            <p:cNvSpPr>
              <a:spLocks noChangeArrowheads="1"/>
            </p:cNvSpPr>
            <p:nvPr/>
          </p:nvSpPr>
          <p:spPr bwMode="auto">
            <a:xfrm>
              <a:off x="3236913" y="3968750"/>
              <a:ext cx="142875" cy="141288"/>
            </a:xfrm>
            <a:prstGeom prst="ellipse">
              <a:avLst/>
            </a:prstGeom>
            <a:solidFill>
              <a:schemeClr val="tx1">
                <a:lumMod val="65000"/>
                <a:lumOff val="35000"/>
              </a:schemeClr>
            </a:solidFill>
            <a:ln>
              <a:solidFill>
                <a:schemeClr val="tx1">
                  <a:lumMod val="50000"/>
                  <a:lumOff val="50000"/>
                </a:schemeClr>
              </a:solidFill>
            </a:ln>
            <a:extLst/>
          </p:spPr>
          <p:txBody>
            <a:bodyPr/>
            <a:lstStyle/>
            <a:p>
              <a:pPr defTabSz="770019" fontAlgn="base">
                <a:spcBef>
                  <a:spcPct val="0"/>
                </a:spcBef>
                <a:spcAft>
                  <a:spcPct val="0"/>
                </a:spcAft>
              </a:pPr>
              <a:endParaRPr lang="zh-CN" altLang="en-US" sz="1516">
                <a:solidFill>
                  <a:prstClr val="white"/>
                </a:solidFill>
                <a:latin typeface="+mj-ea"/>
                <a:ea typeface="+mj-ea"/>
              </a:endParaRPr>
            </a:p>
          </p:txBody>
        </p:sp>
        <p:sp>
          <p:nvSpPr>
            <p:cNvPr id="94" name="Freeform 33">
              <a:extLst>
                <a:ext uri="{FF2B5EF4-FFF2-40B4-BE49-F238E27FC236}">
                  <a16:creationId xmlns:a16="http://schemas.microsoft.com/office/drawing/2014/main" id="{FE9E8BD2-EA79-49A1-B141-43F16161727A}"/>
                </a:ext>
              </a:extLst>
            </p:cNvPr>
            <p:cNvSpPr>
              <a:spLocks/>
            </p:cNvSpPr>
            <p:nvPr/>
          </p:nvSpPr>
          <p:spPr bwMode="auto">
            <a:xfrm>
              <a:off x="3292475" y="4008438"/>
              <a:ext cx="33338" cy="61912"/>
            </a:xfrm>
            <a:custGeom>
              <a:avLst/>
              <a:gdLst>
                <a:gd name="T0" fmla="*/ 4 w 20"/>
                <a:gd name="T1" fmla="*/ 21 h 38"/>
                <a:gd name="T2" fmla="*/ 4 w 20"/>
                <a:gd name="T3" fmla="*/ 38 h 38"/>
                <a:gd name="T4" fmla="*/ 13 w 20"/>
                <a:gd name="T5" fmla="*/ 38 h 38"/>
                <a:gd name="T6" fmla="*/ 13 w 20"/>
                <a:gd name="T7" fmla="*/ 21 h 38"/>
                <a:gd name="T8" fmla="*/ 18 w 20"/>
                <a:gd name="T9" fmla="*/ 21 h 38"/>
                <a:gd name="T10" fmla="*/ 20 w 20"/>
                <a:gd name="T11" fmla="*/ 14 h 38"/>
                <a:gd name="T12" fmla="*/ 13 w 20"/>
                <a:gd name="T13" fmla="*/ 14 h 38"/>
                <a:gd name="T14" fmla="*/ 13 w 20"/>
                <a:gd name="T15" fmla="*/ 9 h 38"/>
                <a:gd name="T16" fmla="*/ 14 w 20"/>
                <a:gd name="T17" fmla="*/ 7 h 38"/>
                <a:gd name="T18" fmla="*/ 18 w 20"/>
                <a:gd name="T19" fmla="*/ 7 h 38"/>
                <a:gd name="T20" fmla="*/ 18 w 20"/>
                <a:gd name="T21" fmla="*/ 0 h 38"/>
                <a:gd name="T22" fmla="*/ 11 w 20"/>
                <a:gd name="T23" fmla="*/ 0 h 38"/>
                <a:gd name="T24" fmla="*/ 4 w 20"/>
                <a:gd name="T25" fmla="*/ 6 h 38"/>
                <a:gd name="T26" fmla="*/ 4 w 20"/>
                <a:gd name="T27" fmla="*/ 14 h 38"/>
                <a:gd name="T28" fmla="*/ 0 w 20"/>
                <a:gd name="T29" fmla="*/ 14 h 38"/>
                <a:gd name="T30" fmla="*/ 0 w 20"/>
                <a:gd name="T31" fmla="*/ 21 h 38"/>
                <a:gd name="T32" fmla="*/ 4 w 20"/>
                <a:gd name="T33" fmla="*/ 2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8">
                  <a:moveTo>
                    <a:pt x="4" y="21"/>
                  </a:moveTo>
                  <a:cubicBezTo>
                    <a:pt x="4" y="38"/>
                    <a:pt x="4" y="38"/>
                    <a:pt x="4" y="38"/>
                  </a:cubicBezTo>
                  <a:cubicBezTo>
                    <a:pt x="13" y="38"/>
                    <a:pt x="13" y="38"/>
                    <a:pt x="13" y="38"/>
                  </a:cubicBezTo>
                  <a:cubicBezTo>
                    <a:pt x="13" y="21"/>
                    <a:pt x="13" y="21"/>
                    <a:pt x="13" y="21"/>
                  </a:cubicBezTo>
                  <a:cubicBezTo>
                    <a:pt x="18" y="21"/>
                    <a:pt x="18" y="21"/>
                    <a:pt x="18" y="21"/>
                  </a:cubicBezTo>
                  <a:cubicBezTo>
                    <a:pt x="20" y="14"/>
                    <a:pt x="20" y="14"/>
                    <a:pt x="20" y="14"/>
                  </a:cubicBezTo>
                  <a:cubicBezTo>
                    <a:pt x="13" y="14"/>
                    <a:pt x="13" y="14"/>
                    <a:pt x="13" y="14"/>
                  </a:cubicBezTo>
                  <a:cubicBezTo>
                    <a:pt x="13" y="14"/>
                    <a:pt x="13" y="11"/>
                    <a:pt x="13" y="9"/>
                  </a:cubicBezTo>
                  <a:cubicBezTo>
                    <a:pt x="13" y="8"/>
                    <a:pt x="13" y="7"/>
                    <a:pt x="14" y="7"/>
                  </a:cubicBezTo>
                  <a:cubicBezTo>
                    <a:pt x="16" y="7"/>
                    <a:pt x="18" y="7"/>
                    <a:pt x="18" y="7"/>
                  </a:cubicBezTo>
                  <a:cubicBezTo>
                    <a:pt x="18" y="0"/>
                    <a:pt x="18" y="0"/>
                    <a:pt x="18" y="0"/>
                  </a:cubicBezTo>
                  <a:cubicBezTo>
                    <a:pt x="18" y="0"/>
                    <a:pt x="15" y="0"/>
                    <a:pt x="11" y="0"/>
                  </a:cubicBezTo>
                  <a:cubicBezTo>
                    <a:pt x="8" y="0"/>
                    <a:pt x="4" y="3"/>
                    <a:pt x="4" y="6"/>
                  </a:cubicBezTo>
                  <a:cubicBezTo>
                    <a:pt x="4" y="10"/>
                    <a:pt x="4" y="14"/>
                    <a:pt x="4" y="14"/>
                  </a:cubicBezTo>
                  <a:cubicBezTo>
                    <a:pt x="0" y="14"/>
                    <a:pt x="0" y="14"/>
                    <a:pt x="0" y="14"/>
                  </a:cubicBezTo>
                  <a:cubicBezTo>
                    <a:pt x="0" y="21"/>
                    <a:pt x="0" y="21"/>
                    <a:pt x="0" y="21"/>
                  </a:cubicBezTo>
                  <a:lnTo>
                    <a:pt x="4"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770019" fontAlgn="base">
                <a:spcBef>
                  <a:spcPct val="0"/>
                </a:spcBef>
                <a:spcAft>
                  <a:spcPct val="0"/>
                </a:spcAft>
              </a:pPr>
              <a:endParaRPr lang="zh-CN" altLang="en-US" sz="1516">
                <a:solidFill>
                  <a:prstClr val="white"/>
                </a:solidFill>
                <a:latin typeface="+mj-ea"/>
                <a:ea typeface="+mj-ea"/>
              </a:endParaRPr>
            </a:p>
          </p:txBody>
        </p:sp>
      </p:grpSp>
      <p:grpSp>
        <p:nvGrpSpPr>
          <p:cNvPr id="95" name="组合 12">
            <a:extLst>
              <a:ext uri="{FF2B5EF4-FFF2-40B4-BE49-F238E27FC236}">
                <a16:creationId xmlns:a16="http://schemas.microsoft.com/office/drawing/2014/main" id="{108D3F02-B80E-4D14-833C-B79FC9206393}"/>
              </a:ext>
            </a:extLst>
          </p:cNvPr>
          <p:cNvGrpSpPr/>
          <p:nvPr/>
        </p:nvGrpSpPr>
        <p:grpSpPr>
          <a:xfrm>
            <a:off x="6952736" y="3784731"/>
            <a:ext cx="169201" cy="167322"/>
            <a:chOff x="3778250" y="3968750"/>
            <a:chExt cx="142875" cy="141288"/>
          </a:xfrm>
        </p:grpSpPr>
        <p:sp>
          <p:nvSpPr>
            <p:cNvPr id="96" name="Oval 34">
              <a:extLst>
                <a:ext uri="{FF2B5EF4-FFF2-40B4-BE49-F238E27FC236}">
                  <a16:creationId xmlns:a16="http://schemas.microsoft.com/office/drawing/2014/main" id="{8B4EE675-FFF1-429F-9BF2-E156B6C812CA}"/>
                </a:ext>
              </a:extLst>
            </p:cNvPr>
            <p:cNvSpPr>
              <a:spLocks noChangeArrowheads="1"/>
            </p:cNvSpPr>
            <p:nvPr/>
          </p:nvSpPr>
          <p:spPr bwMode="auto">
            <a:xfrm>
              <a:off x="3778250" y="3968750"/>
              <a:ext cx="142875" cy="141288"/>
            </a:xfrm>
            <a:prstGeom prst="ellipse">
              <a:avLst/>
            </a:prstGeom>
            <a:solidFill>
              <a:schemeClr val="tx1">
                <a:lumMod val="65000"/>
                <a:lumOff val="35000"/>
              </a:schemeClr>
            </a:solidFill>
            <a:ln>
              <a:solidFill>
                <a:schemeClr val="tx1">
                  <a:lumMod val="50000"/>
                  <a:lumOff val="50000"/>
                </a:schemeClr>
              </a:solidFill>
            </a:ln>
            <a:extLst/>
          </p:spPr>
          <p:txBody>
            <a:bodyPr/>
            <a:lstStyle/>
            <a:p>
              <a:pPr defTabSz="770019" fontAlgn="base">
                <a:spcBef>
                  <a:spcPct val="0"/>
                </a:spcBef>
                <a:spcAft>
                  <a:spcPct val="0"/>
                </a:spcAft>
              </a:pPr>
              <a:endParaRPr lang="zh-CN" altLang="en-US" sz="1516">
                <a:solidFill>
                  <a:prstClr val="white"/>
                </a:solidFill>
                <a:latin typeface="+mj-ea"/>
                <a:ea typeface="+mj-ea"/>
              </a:endParaRPr>
            </a:p>
          </p:txBody>
        </p:sp>
        <p:sp>
          <p:nvSpPr>
            <p:cNvPr id="97" name="Freeform 35">
              <a:extLst>
                <a:ext uri="{FF2B5EF4-FFF2-40B4-BE49-F238E27FC236}">
                  <a16:creationId xmlns:a16="http://schemas.microsoft.com/office/drawing/2014/main" id="{B85C3EEE-183C-4860-A0C9-955A3BDC5E63}"/>
                </a:ext>
              </a:extLst>
            </p:cNvPr>
            <p:cNvSpPr>
              <a:spLocks noEditPoints="1"/>
            </p:cNvSpPr>
            <p:nvPr/>
          </p:nvSpPr>
          <p:spPr bwMode="auto">
            <a:xfrm>
              <a:off x="3817938" y="4008438"/>
              <a:ext cx="63500" cy="61912"/>
            </a:xfrm>
            <a:custGeom>
              <a:avLst/>
              <a:gdLst>
                <a:gd name="T0" fmla="*/ 20 w 39"/>
                <a:gd name="T1" fmla="*/ 38 h 38"/>
                <a:gd name="T2" fmla="*/ 0 w 39"/>
                <a:gd name="T3" fmla="*/ 19 h 38"/>
                <a:gd name="T4" fmla="*/ 20 w 39"/>
                <a:gd name="T5" fmla="*/ 0 h 38"/>
                <a:gd name="T6" fmla="*/ 39 w 39"/>
                <a:gd name="T7" fmla="*/ 19 h 38"/>
                <a:gd name="T8" fmla="*/ 20 w 39"/>
                <a:gd name="T9" fmla="*/ 38 h 38"/>
                <a:gd name="T10" fmla="*/ 36 w 39"/>
                <a:gd name="T11" fmla="*/ 22 h 38"/>
                <a:gd name="T12" fmla="*/ 26 w 39"/>
                <a:gd name="T13" fmla="*/ 21 h 38"/>
                <a:gd name="T14" fmla="*/ 29 w 39"/>
                <a:gd name="T15" fmla="*/ 33 h 38"/>
                <a:gd name="T16" fmla="*/ 36 w 39"/>
                <a:gd name="T17" fmla="*/ 22 h 38"/>
                <a:gd name="T18" fmla="*/ 26 w 39"/>
                <a:gd name="T19" fmla="*/ 34 h 38"/>
                <a:gd name="T20" fmla="*/ 23 w 39"/>
                <a:gd name="T21" fmla="*/ 22 h 38"/>
                <a:gd name="T22" fmla="*/ 22 w 39"/>
                <a:gd name="T23" fmla="*/ 22 h 38"/>
                <a:gd name="T24" fmla="*/ 10 w 39"/>
                <a:gd name="T25" fmla="*/ 32 h 38"/>
                <a:gd name="T26" fmla="*/ 20 w 39"/>
                <a:gd name="T27" fmla="*/ 35 h 38"/>
                <a:gd name="T28" fmla="*/ 26 w 39"/>
                <a:gd name="T29" fmla="*/ 34 h 38"/>
                <a:gd name="T30" fmla="*/ 7 w 39"/>
                <a:gd name="T31" fmla="*/ 30 h 38"/>
                <a:gd name="T32" fmla="*/ 21 w 39"/>
                <a:gd name="T33" fmla="*/ 19 h 38"/>
                <a:gd name="T34" fmla="*/ 21 w 39"/>
                <a:gd name="T35" fmla="*/ 19 h 38"/>
                <a:gd name="T36" fmla="*/ 20 w 39"/>
                <a:gd name="T37" fmla="*/ 16 h 38"/>
                <a:gd name="T38" fmla="*/ 3 w 39"/>
                <a:gd name="T39" fmla="*/ 18 h 38"/>
                <a:gd name="T40" fmla="*/ 3 w 39"/>
                <a:gd name="T41" fmla="*/ 19 h 38"/>
                <a:gd name="T42" fmla="*/ 7 w 39"/>
                <a:gd name="T43" fmla="*/ 30 h 38"/>
                <a:gd name="T44" fmla="*/ 4 w 39"/>
                <a:gd name="T45" fmla="*/ 16 h 38"/>
                <a:gd name="T46" fmla="*/ 19 w 39"/>
                <a:gd name="T47" fmla="*/ 14 h 38"/>
                <a:gd name="T48" fmla="*/ 13 w 39"/>
                <a:gd name="T49" fmla="*/ 4 h 38"/>
                <a:gd name="T50" fmla="*/ 4 w 39"/>
                <a:gd name="T51" fmla="*/ 16 h 38"/>
                <a:gd name="T52" fmla="*/ 16 w 39"/>
                <a:gd name="T53" fmla="*/ 3 h 38"/>
                <a:gd name="T54" fmla="*/ 22 w 39"/>
                <a:gd name="T55" fmla="*/ 13 h 38"/>
                <a:gd name="T56" fmla="*/ 31 w 39"/>
                <a:gd name="T57" fmla="*/ 7 h 38"/>
                <a:gd name="T58" fmla="*/ 20 w 39"/>
                <a:gd name="T59" fmla="*/ 3 h 38"/>
                <a:gd name="T60" fmla="*/ 16 w 39"/>
                <a:gd name="T61" fmla="*/ 3 h 38"/>
                <a:gd name="T62" fmla="*/ 32 w 39"/>
                <a:gd name="T63" fmla="*/ 9 h 38"/>
                <a:gd name="T64" fmla="*/ 23 w 39"/>
                <a:gd name="T65" fmla="*/ 15 h 38"/>
                <a:gd name="T66" fmla="*/ 24 w 39"/>
                <a:gd name="T67" fmla="*/ 17 h 38"/>
                <a:gd name="T68" fmla="*/ 25 w 39"/>
                <a:gd name="T69" fmla="*/ 18 h 38"/>
                <a:gd name="T70" fmla="*/ 36 w 39"/>
                <a:gd name="T71" fmla="*/ 19 h 38"/>
                <a:gd name="T72" fmla="*/ 32 w 39"/>
                <a:gd name="T73" fmla="*/ 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 h="38">
                  <a:moveTo>
                    <a:pt x="20" y="38"/>
                  </a:moveTo>
                  <a:cubicBezTo>
                    <a:pt x="9" y="38"/>
                    <a:pt x="0" y="30"/>
                    <a:pt x="0" y="19"/>
                  </a:cubicBezTo>
                  <a:cubicBezTo>
                    <a:pt x="0" y="8"/>
                    <a:pt x="9" y="0"/>
                    <a:pt x="20" y="0"/>
                  </a:cubicBezTo>
                  <a:cubicBezTo>
                    <a:pt x="30" y="0"/>
                    <a:pt x="39" y="8"/>
                    <a:pt x="39" y="19"/>
                  </a:cubicBezTo>
                  <a:cubicBezTo>
                    <a:pt x="39" y="30"/>
                    <a:pt x="30" y="38"/>
                    <a:pt x="20" y="38"/>
                  </a:cubicBezTo>
                  <a:close/>
                  <a:moveTo>
                    <a:pt x="36" y="22"/>
                  </a:moveTo>
                  <a:cubicBezTo>
                    <a:pt x="35" y="21"/>
                    <a:pt x="31" y="20"/>
                    <a:pt x="26" y="21"/>
                  </a:cubicBezTo>
                  <a:cubicBezTo>
                    <a:pt x="28" y="27"/>
                    <a:pt x="29" y="32"/>
                    <a:pt x="29" y="33"/>
                  </a:cubicBezTo>
                  <a:cubicBezTo>
                    <a:pt x="32" y="30"/>
                    <a:pt x="35" y="26"/>
                    <a:pt x="36" y="22"/>
                  </a:cubicBezTo>
                  <a:close/>
                  <a:moveTo>
                    <a:pt x="26" y="34"/>
                  </a:moveTo>
                  <a:cubicBezTo>
                    <a:pt x="26" y="33"/>
                    <a:pt x="25" y="28"/>
                    <a:pt x="23" y="22"/>
                  </a:cubicBezTo>
                  <a:cubicBezTo>
                    <a:pt x="23" y="22"/>
                    <a:pt x="22" y="22"/>
                    <a:pt x="22" y="22"/>
                  </a:cubicBezTo>
                  <a:cubicBezTo>
                    <a:pt x="13" y="25"/>
                    <a:pt x="10" y="31"/>
                    <a:pt x="10" y="32"/>
                  </a:cubicBezTo>
                  <a:cubicBezTo>
                    <a:pt x="12" y="34"/>
                    <a:pt x="16" y="35"/>
                    <a:pt x="20" y="35"/>
                  </a:cubicBezTo>
                  <a:cubicBezTo>
                    <a:pt x="22" y="35"/>
                    <a:pt x="24" y="35"/>
                    <a:pt x="26" y="34"/>
                  </a:cubicBezTo>
                  <a:close/>
                  <a:moveTo>
                    <a:pt x="7" y="30"/>
                  </a:moveTo>
                  <a:cubicBezTo>
                    <a:pt x="8" y="29"/>
                    <a:pt x="12" y="22"/>
                    <a:pt x="21" y="19"/>
                  </a:cubicBezTo>
                  <a:cubicBezTo>
                    <a:pt x="21" y="19"/>
                    <a:pt x="21" y="19"/>
                    <a:pt x="21" y="19"/>
                  </a:cubicBezTo>
                  <a:cubicBezTo>
                    <a:pt x="21" y="18"/>
                    <a:pt x="21" y="17"/>
                    <a:pt x="20" y="16"/>
                  </a:cubicBezTo>
                  <a:cubicBezTo>
                    <a:pt x="12" y="19"/>
                    <a:pt x="4" y="18"/>
                    <a:pt x="3" y="18"/>
                  </a:cubicBezTo>
                  <a:cubicBezTo>
                    <a:pt x="3" y="19"/>
                    <a:pt x="3" y="19"/>
                    <a:pt x="3" y="19"/>
                  </a:cubicBezTo>
                  <a:cubicBezTo>
                    <a:pt x="3" y="23"/>
                    <a:pt x="5" y="27"/>
                    <a:pt x="7" y="30"/>
                  </a:cubicBezTo>
                  <a:close/>
                  <a:moveTo>
                    <a:pt x="4" y="16"/>
                  </a:moveTo>
                  <a:cubicBezTo>
                    <a:pt x="4" y="16"/>
                    <a:pt x="11" y="16"/>
                    <a:pt x="19" y="14"/>
                  </a:cubicBezTo>
                  <a:cubicBezTo>
                    <a:pt x="16" y="9"/>
                    <a:pt x="13" y="5"/>
                    <a:pt x="13" y="4"/>
                  </a:cubicBezTo>
                  <a:cubicBezTo>
                    <a:pt x="8" y="6"/>
                    <a:pt x="5" y="11"/>
                    <a:pt x="4" y="16"/>
                  </a:cubicBezTo>
                  <a:close/>
                  <a:moveTo>
                    <a:pt x="16" y="3"/>
                  </a:moveTo>
                  <a:cubicBezTo>
                    <a:pt x="16" y="4"/>
                    <a:pt x="19" y="8"/>
                    <a:pt x="22" y="13"/>
                  </a:cubicBezTo>
                  <a:cubicBezTo>
                    <a:pt x="28" y="10"/>
                    <a:pt x="30" y="7"/>
                    <a:pt x="31" y="7"/>
                  </a:cubicBezTo>
                  <a:cubicBezTo>
                    <a:pt x="28" y="4"/>
                    <a:pt x="24" y="3"/>
                    <a:pt x="20" y="3"/>
                  </a:cubicBezTo>
                  <a:cubicBezTo>
                    <a:pt x="18" y="3"/>
                    <a:pt x="17" y="3"/>
                    <a:pt x="16" y="3"/>
                  </a:cubicBezTo>
                  <a:close/>
                  <a:moveTo>
                    <a:pt x="32" y="9"/>
                  </a:moveTo>
                  <a:cubicBezTo>
                    <a:pt x="32" y="9"/>
                    <a:pt x="29" y="13"/>
                    <a:pt x="23" y="15"/>
                  </a:cubicBezTo>
                  <a:cubicBezTo>
                    <a:pt x="24" y="16"/>
                    <a:pt x="24" y="17"/>
                    <a:pt x="24" y="17"/>
                  </a:cubicBezTo>
                  <a:cubicBezTo>
                    <a:pt x="24" y="18"/>
                    <a:pt x="25" y="18"/>
                    <a:pt x="25" y="18"/>
                  </a:cubicBezTo>
                  <a:cubicBezTo>
                    <a:pt x="30" y="18"/>
                    <a:pt x="36" y="19"/>
                    <a:pt x="36" y="19"/>
                  </a:cubicBezTo>
                  <a:cubicBezTo>
                    <a:pt x="36" y="15"/>
                    <a:pt x="35" y="11"/>
                    <a:pt x="32"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770019" fontAlgn="base">
                <a:spcBef>
                  <a:spcPct val="0"/>
                </a:spcBef>
                <a:spcAft>
                  <a:spcPct val="0"/>
                </a:spcAft>
              </a:pPr>
              <a:endParaRPr lang="zh-CN" altLang="en-US" sz="1516">
                <a:solidFill>
                  <a:prstClr val="white"/>
                </a:solidFill>
                <a:latin typeface="+mj-ea"/>
                <a:ea typeface="+mj-ea"/>
              </a:endParaRPr>
            </a:p>
          </p:txBody>
        </p:sp>
      </p:grpSp>
      <p:grpSp>
        <p:nvGrpSpPr>
          <p:cNvPr id="98" name="组合 13">
            <a:extLst>
              <a:ext uri="{FF2B5EF4-FFF2-40B4-BE49-F238E27FC236}">
                <a16:creationId xmlns:a16="http://schemas.microsoft.com/office/drawing/2014/main" id="{720267EA-A377-4C7C-8F5C-D5CB1F1AA67F}"/>
              </a:ext>
            </a:extLst>
          </p:cNvPr>
          <p:cNvGrpSpPr/>
          <p:nvPr/>
        </p:nvGrpSpPr>
        <p:grpSpPr>
          <a:xfrm>
            <a:off x="6631254" y="3784731"/>
            <a:ext cx="171080" cy="167322"/>
            <a:chOff x="3506788" y="3968750"/>
            <a:chExt cx="144462" cy="141288"/>
          </a:xfrm>
        </p:grpSpPr>
        <p:sp>
          <p:nvSpPr>
            <p:cNvPr id="99" name="Oval 36">
              <a:extLst>
                <a:ext uri="{FF2B5EF4-FFF2-40B4-BE49-F238E27FC236}">
                  <a16:creationId xmlns:a16="http://schemas.microsoft.com/office/drawing/2014/main" id="{94437091-080D-4FFD-82F4-8ED6C413AED7}"/>
                </a:ext>
              </a:extLst>
            </p:cNvPr>
            <p:cNvSpPr>
              <a:spLocks noChangeArrowheads="1"/>
            </p:cNvSpPr>
            <p:nvPr/>
          </p:nvSpPr>
          <p:spPr bwMode="auto">
            <a:xfrm>
              <a:off x="3506788" y="3968750"/>
              <a:ext cx="144462" cy="141288"/>
            </a:xfrm>
            <a:prstGeom prst="ellipse">
              <a:avLst/>
            </a:prstGeom>
            <a:solidFill>
              <a:schemeClr val="tx1">
                <a:lumMod val="65000"/>
                <a:lumOff val="35000"/>
              </a:schemeClr>
            </a:solidFill>
            <a:ln>
              <a:solidFill>
                <a:schemeClr val="tx1">
                  <a:lumMod val="50000"/>
                  <a:lumOff val="50000"/>
                </a:schemeClr>
              </a:solidFill>
            </a:ln>
            <a:extLst/>
          </p:spPr>
          <p:txBody>
            <a:bodyPr/>
            <a:lstStyle/>
            <a:p>
              <a:pPr defTabSz="770019" fontAlgn="base">
                <a:spcBef>
                  <a:spcPct val="0"/>
                </a:spcBef>
                <a:spcAft>
                  <a:spcPct val="0"/>
                </a:spcAft>
              </a:pPr>
              <a:endParaRPr lang="zh-CN" altLang="en-US" sz="1516">
                <a:solidFill>
                  <a:prstClr val="white"/>
                </a:solidFill>
                <a:latin typeface="+mj-ea"/>
                <a:ea typeface="+mj-ea"/>
              </a:endParaRPr>
            </a:p>
          </p:txBody>
        </p:sp>
        <p:sp>
          <p:nvSpPr>
            <p:cNvPr id="100" name="Freeform 37">
              <a:extLst>
                <a:ext uri="{FF2B5EF4-FFF2-40B4-BE49-F238E27FC236}">
                  <a16:creationId xmlns:a16="http://schemas.microsoft.com/office/drawing/2014/main" id="{509379EC-5273-40F9-A63F-C808460DA32B}"/>
                </a:ext>
              </a:extLst>
            </p:cNvPr>
            <p:cNvSpPr>
              <a:spLocks noEditPoints="1"/>
            </p:cNvSpPr>
            <p:nvPr/>
          </p:nvSpPr>
          <p:spPr bwMode="auto">
            <a:xfrm>
              <a:off x="3546475" y="4003675"/>
              <a:ext cx="65088" cy="60325"/>
            </a:xfrm>
            <a:custGeom>
              <a:avLst/>
              <a:gdLst>
                <a:gd name="T0" fmla="*/ 9 w 39"/>
                <a:gd name="T1" fmla="*/ 4 h 37"/>
                <a:gd name="T2" fmla="*/ 5 w 39"/>
                <a:gd name="T3" fmla="*/ 8 h 37"/>
                <a:gd name="T4" fmla="*/ 0 w 39"/>
                <a:gd name="T5" fmla="*/ 4 h 37"/>
                <a:gd name="T6" fmla="*/ 5 w 39"/>
                <a:gd name="T7" fmla="*/ 0 h 37"/>
                <a:gd name="T8" fmla="*/ 9 w 39"/>
                <a:gd name="T9" fmla="*/ 4 h 37"/>
                <a:gd name="T10" fmla="*/ 1 w 39"/>
                <a:gd name="T11" fmla="*/ 37 h 37"/>
                <a:gd name="T12" fmla="*/ 1 w 39"/>
                <a:gd name="T13" fmla="*/ 11 h 37"/>
                <a:gd name="T14" fmla="*/ 9 w 39"/>
                <a:gd name="T15" fmla="*/ 11 h 37"/>
                <a:gd name="T16" fmla="*/ 9 w 39"/>
                <a:gd name="T17" fmla="*/ 37 h 37"/>
                <a:gd name="T18" fmla="*/ 1 w 39"/>
                <a:gd name="T19" fmla="*/ 37 h 37"/>
                <a:gd name="T20" fmla="*/ 14 w 39"/>
                <a:gd name="T21" fmla="*/ 19 h 37"/>
                <a:gd name="T22" fmla="*/ 14 w 39"/>
                <a:gd name="T23" fmla="*/ 11 h 37"/>
                <a:gd name="T24" fmla="*/ 21 w 39"/>
                <a:gd name="T25" fmla="*/ 11 h 37"/>
                <a:gd name="T26" fmla="*/ 21 w 39"/>
                <a:gd name="T27" fmla="*/ 15 h 37"/>
                <a:gd name="T28" fmla="*/ 21 w 39"/>
                <a:gd name="T29" fmla="*/ 15 h 37"/>
                <a:gd name="T30" fmla="*/ 29 w 39"/>
                <a:gd name="T31" fmla="*/ 10 h 37"/>
                <a:gd name="T32" fmla="*/ 39 w 39"/>
                <a:gd name="T33" fmla="*/ 22 h 37"/>
                <a:gd name="T34" fmla="*/ 39 w 39"/>
                <a:gd name="T35" fmla="*/ 37 h 37"/>
                <a:gd name="T36" fmla="*/ 31 w 39"/>
                <a:gd name="T37" fmla="*/ 37 h 37"/>
                <a:gd name="T38" fmla="*/ 31 w 39"/>
                <a:gd name="T39" fmla="*/ 23 h 37"/>
                <a:gd name="T40" fmla="*/ 26 w 39"/>
                <a:gd name="T41" fmla="*/ 17 h 37"/>
                <a:gd name="T42" fmla="*/ 22 w 39"/>
                <a:gd name="T43" fmla="*/ 20 h 37"/>
                <a:gd name="T44" fmla="*/ 22 w 39"/>
                <a:gd name="T45" fmla="*/ 22 h 37"/>
                <a:gd name="T46" fmla="*/ 22 w 39"/>
                <a:gd name="T47" fmla="*/ 37 h 37"/>
                <a:gd name="T48" fmla="*/ 14 w 39"/>
                <a:gd name="T49" fmla="*/ 37 h 37"/>
                <a:gd name="T50" fmla="*/ 14 w 39"/>
                <a:gd name="T51"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 h="37">
                  <a:moveTo>
                    <a:pt x="9" y="4"/>
                  </a:moveTo>
                  <a:cubicBezTo>
                    <a:pt x="9" y="6"/>
                    <a:pt x="8" y="8"/>
                    <a:pt x="5" y="8"/>
                  </a:cubicBezTo>
                  <a:cubicBezTo>
                    <a:pt x="2" y="8"/>
                    <a:pt x="0" y="6"/>
                    <a:pt x="0" y="4"/>
                  </a:cubicBezTo>
                  <a:cubicBezTo>
                    <a:pt x="0" y="1"/>
                    <a:pt x="2" y="0"/>
                    <a:pt x="5" y="0"/>
                  </a:cubicBezTo>
                  <a:cubicBezTo>
                    <a:pt x="8" y="0"/>
                    <a:pt x="9" y="1"/>
                    <a:pt x="9" y="4"/>
                  </a:cubicBezTo>
                  <a:close/>
                  <a:moveTo>
                    <a:pt x="1" y="37"/>
                  </a:moveTo>
                  <a:cubicBezTo>
                    <a:pt x="1" y="11"/>
                    <a:pt x="1" y="11"/>
                    <a:pt x="1" y="11"/>
                  </a:cubicBezTo>
                  <a:cubicBezTo>
                    <a:pt x="9" y="11"/>
                    <a:pt x="9" y="11"/>
                    <a:pt x="9" y="11"/>
                  </a:cubicBezTo>
                  <a:cubicBezTo>
                    <a:pt x="9" y="37"/>
                    <a:pt x="9" y="37"/>
                    <a:pt x="9" y="37"/>
                  </a:cubicBezTo>
                  <a:lnTo>
                    <a:pt x="1" y="37"/>
                  </a:lnTo>
                  <a:close/>
                  <a:moveTo>
                    <a:pt x="14" y="19"/>
                  </a:moveTo>
                  <a:cubicBezTo>
                    <a:pt x="14" y="16"/>
                    <a:pt x="14" y="13"/>
                    <a:pt x="14" y="11"/>
                  </a:cubicBezTo>
                  <a:cubicBezTo>
                    <a:pt x="21" y="11"/>
                    <a:pt x="21" y="11"/>
                    <a:pt x="21" y="11"/>
                  </a:cubicBezTo>
                  <a:cubicBezTo>
                    <a:pt x="21" y="15"/>
                    <a:pt x="21" y="15"/>
                    <a:pt x="21" y="15"/>
                  </a:cubicBezTo>
                  <a:cubicBezTo>
                    <a:pt x="21" y="15"/>
                    <a:pt x="21" y="15"/>
                    <a:pt x="21" y="15"/>
                  </a:cubicBezTo>
                  <a:cubicBezTo>
                    <a:pt x="22" y="13"/>
                    <a:pt x="25" y="10"/>
                    <a:pt x="29" y="10"/>
                  </a:cubicBezTo>
                  <a:cubicBezTo>
                    <a:pt x="35" y="10"/>
                    <a:pt x="39" y="14"/>
                    <a:pt x="39" y="22"/>
                  </a:cubicBezTo>
                  <a:cubicBezTo>
                    <a:pt x="39" y="37"/>
                    <a:pt x="39" y="37"/>
                    <a:pt x="39" y="37"/>
                  </a:cubicBezTo>
                  <a:cubicBezTo>
                    <a:pt x="31" y="37"/>
                    <a:pt x="31" y="37"/>
                    <a:pt x="31" y="37"/>
                  </a:cubicBezTo>
                  <a:cubicBezTo>
                    <a:pt x="31" y="23"/>
                    <a:pt x="31" y="23"/>
                    <a:pt x="31" y="23"/>
                  </a:cubicBezTo>
                  <a:cubicBezTo>
                    <a:pt x="31" y="19"/>
                    <a:pt x="29" y="17"/>
                    <a:pt x="26" y="17"/>
                  </a:cubicBezTo>
                  <a:cubicBezTo>
                    <a:pt x="24" y="17"/>
                    <a:pt x="23" y="19"/>
                    <a:pt x="22" y="20"/>
                  </a:cubicBezTo>
                  <a:cubicBezTo>
                    <a:pt x="22" y="21"/>
                    <a:pt x="22" y="21"/>
                    <a:pt x="22" y="22"/>
                  </a:cubicBezTo>
                  <a:cubicBezTo>
                    <a:pt x="22" y="37"/>
                    <a:pt x="22" y="37"/>
                    <a:pt x="22" y="37"/>
                  </a:cubicBezTo>
                  <a:cubicBezTo>
                    <a:pt x="14" y="37"/>
                    <a:pt x="14" y="37"/>
                    <a:pt x="14" y="37"/>
                  </a:cubicBezTo>
                  <a:lnTo>
                    <a:pt x="14"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770019" fontAlgn="base">
                <a:spcBef>
                  <a:spcPct val="0"/>
                </a:spcBef>
                <a:spcAft>
                  <a:spcPct val="0"/>
                </a:spcAft>
              </a:pPr>
              <a:endParaRPr lang="zh-CN" altLang="en-US" sz="1516">
                <a:solidFill>
                  <a:prstClr val="white"/>
                </a:solidFill>
                <a:latin typeface="+mj-ea"/>
                <a:ea typeface="+mj-ea"/>
              </a:endParaRPr>
            </a:p>
          </p:txBody>
        </p:sp>
      </p:grpSp>
      <p:pic>
        <p:nvPicPr>
          <p:cNvPr id="102" name="图片 101" descr="for-axvrsku256g3.png">
            <a:extLst>
              <a:ext uri="{FF2B5EF4-FFF2-40B4-BE49-F238E27FC236}">
                <a16:creationId xmlns:a16="http://schemas.microsoft.com/office/drawing/2014/main" id="{654FFF22-6A4A-4A69-9D86-4463164A33D0}"/>
              </a:ext>
            </a:extLst>
          </p:cNvPr>
          <p:cNvPicPr>
            <a:picLocks noChangeAspect="1"/>
          </p:cNvPicPr>
          <p:nvPr/>
        </p:nvPicPr>
        <p:blipFill>
          <a:blip r:embed="rId3" cstate="print"/>
          <a:stretch>
            <a:fillRect/>
          </a:stretch>
        </p:blipFill>
        <p:spPr>
          <a:xfrm>
            <a:off x="838201" y="1394066"/>
            <a:ext cx="1540512" cy="1540512"/>
          </a:xfrm>
          <a:prstGeom prst="ellipse">
            <a:avLst/>
          </a:prstGeom>
          <a:ln w="63500" cap="rnd">
            <a:noFill/>
          </a:ln>
          <a:effectLst>
            <a:glow rad="139700">
              <a:schemeClr val="accent1">
                <a:satMod val="175000"/>
                <a:alpha val="40000"/>
              </a:schemeClr>
            </a:glow>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4" name="Rectangle 28">
            <a:extLst>
              <a:ext uri="{FF2B5EF4-FFF2-40B4-BE49-F238E27FC236}">
                <a16:creationId xmlns:a16="http://schemas.microsoft.com/office/drawing/2014/main" id="{174DB359-542E-4E49-AB99-F9E0F2E9E3A3}"/>
              </a:ext>
            </a:extLst>
          </p:cNvPr>
          <p:cNvSpPr>
            <a:spLocks noChangeArrowheads="1"/>
          </p:cNvSpPr>
          <p:nvPr/>
        </p:nvSpPr>
        <p:spPr bwMode="auto">
          <a:xfrm>
            <a:off x="2831515" y="3591532"/>
            <a:ext cx="861009" cy="207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770019" fontAlgn="base">
              <a:spcBef>
                <a:spcPct val="0"/>
              </a:spcBef>
              <a:spcAft>
                <a:spcPct val="0"/>
              </a:spcAft>
            </a:pPr>
            <a:r>
              <a:rPr lang="zh-CN" altLang="en-US" sz="1347" dirty="0">
                <a:solidFill>
                  <a:prstClr val="white"/>
                </a:solidFill>
                <a:latin typeface="+mj-ea"/>
                <a:ea typeface="+mj-ea"/>
              </a:rPr>
              <a:t>刘亚威</a:t>
            </a:r>
          </a:p>
        </p:txBody>
      </p:sp>
      <p:pic>
        <p:nvPicPr>
          <p:cNvPr id="1026" name="Picture 2" descr="C:\Users\Administrator\Pictures\微信图片_2017091710465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1648" y="2532098"/>
            <a:ext cx="1560022" cy="1560022"/>
          </a:xfrm>
          <a:prstGeom prst="ellipse">
            <a:avLst/>
          </a:prstGeom>
          <a:ln w="63500" cap="rnd">
            <a:noFill/>
          </a:ln>
          <a:effectLst>
            <a:glow rad="139700">
              <a:schemeClr val="accent1">
                <a:satMod val="175000"/>
                <a:alpha val="40000"/>
              </a:schemeClr>
            </a:glow>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8" name="Picture 4" descr="C:\Users\Administrator\Pictures\微信图片_20170917104950.jpg"/>
          <p:cNvPicPr>
            <a:picLocks noChangeAspect="1" noChangeArrowheads="1"/>
          </p:cNvPicPr>
          <p:nvPr/>
        </p:nvPicPr>
        <p:blipFill rotWithShape="1">
          <a:blip r:embed="rId5">
            <a:extLst>
              <a:ext uri="{28A0092B-C50C-407E-A947-70E740481C1C}">
                <a14:useLocalDpi xmlns:a14="http://schemas.microsoft.com/office/drawing/2010/main" val="0"/>
              </a:ext>
            </a:extLst>
          </a:blip>
          <a:srcRect l="845" t="11597" r="-845" b="20612"/>
          <a:stretch/>
        </p:blipFill>
        <p:spPr bwMode="auto">
          <a:xfrm>
            <a:off x="7426843" y="3479231"/>
            <a:ext cx="1770696" cy="1681756"/>
          </a:xfrm>
          <a:prstGeom prst="ellipse">
            <a:avLst/>
          </a:prstGeom>
          <a:ln w="63500" cap="rnd">
            <a:noFill/>
          </a:ln>
          <a:effectLst>
            <a:glow rad="139700">
              <a:schemeClr val="accent1">
                <a:satMod val="175000"/>
                <a:alpha val="40000"/>
              </a:schemeClr>
            </a:glow>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9" name="Picture 5" descr="C:\Users\Administrator\Pictures\微信图片_20170917104945.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60236" y="990033"/>
            <a:ext cx="1585852" cy="1585852"/>
          </a:xfrm>
          <a:prstGeom prst="ellipse">
            <a:avLst/>
          </a:prstGeom>
          <a:ln w="63500" cap="rnd">
            <a:noFill/>
          </a:ln>
          <a:effectLst>
            <a:glow rad="139700">
              <a:schemeClr val="accent1">
                <a:satMod val="175000"/>
                <a:alpha val="40000"/>
              </a:schemeClr>
            </a:glow>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rotWithShape="1">
          <a:blip r:embed="rId7">
            <a:extLst>
              <a:ext uri="{28A0092B-C50C-407E-A947-70E740481C1C}">
                <a14:useLocalDpi xmlns:a14="http://schemas.microsoft.com/office/drawing/2010/main" val="0"/>
              </a:ext>
            </a:extLst>
          </a:blip>
          <a:srcRect l="1" t="11177" r="5124"/>
          <a:stretch/>
        </p:blipFill>
        <p:spPr bwMode="auto">
          <a:xfrm>
            <a:off x="705221" y="3591532"/>
            <a:ext cx="1766720" cy="1787236"/>
          </a:xfrm>
          <a:prstGeom prst="ellipse">
            <a:avLst/>
          </a:prstGeom>
          <a:ln w="63500" cap="rnd">
            <a:noFill/>
          </a:ln>
          <a:effectLst>
            <a:glow rad="139700">
              <a:schemeClr val="accent1">
                <a:satMod val="175000"/>
                <a:alpha val="40000"/>
              </a:schemeClr>
            </a:glow>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17">
            <a:extLst>
              <a:ext uri="{FF2B5EF4-FFF2-40B4-BE49-F238E27FC236}">
                <a16:creationId xmlns:a16="http://schemas.microsoft.com/office/drawing/2014/main" id="{2F467B99-462B-466F-89A2-DADFB8709455}"/>
              </a:ext>
            </a:extLst>
          </p:cNvPr>
          <p:cNvPicPr>
            <a:picLocks noChangeAspect="1"/>
          </p:cNvPicPr>
          <p:nvPr/>
        </p:nvPicPr>
        <p:blipFill rotWithShape="1">
          <a:blip r:embed="rId8"/>
          <a:srcRect l="5389"/>
          <a:stretch/>
        </p:blipFill>
        <p:spPr>
          <a:xfrm>
            <a:off x="658255" y="3571830"/>
            <a:ext cx="1822988" cy="1819325"/>
          </a:xfrm>
          <a:prstGeom prst="ellipse">
            <a:avLst/>
          </a:prstGeom>
          <a:ln w="63500" cap="rnd">
            <a:noFill/>
          </a:ln>
          <a:effectLst>
            <a:glow rad="139700">
              <a:schemeClr val="accent1">
                <a:satMod val="175000"/>
                <a:alpha val="40000"/>
              </a:schemeClr>
            </a:glow>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2" name="Rectangle 29">
            <a:extLst>
              <a:ext uri="{FF2B5EF4-FFF2-40B4-BE49-F238E27FC236}">
                <a16:creationId xmlns:a16="http://schemas.microsoft.com/office/drawing/2014/main" id="{FFF54877-1DD8-4A74-B5F4-7C9628CB0CC8}"/>
              </a:ext>
            </a:extLst>
          </p:cNvPr>
          <p:cNvSpPr>
            <a:spLocks noChangeArrowheads="1"/>
          </p:cNvSpPr>
          <p:nvPr/>
        </p:nvSpPr>
        <p:spPr bwMode="auto">
          <a:xfrm>
            <a:off x="5985250" y="3175912"/>
            <a:ext cx="167773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770019" fontAlgn="base">
              <a:spcBef>
                <a:spcPct val="0"/>
              </a:spcBef>
              <a:spcAft>
                <a:spcPct val="0"/>
              </a:spcAft>
            </a:pPr>
            <a:r>
              <a:rPr lang="zh-CN" altLang="en-US" sz="1200" dirty="0">
                <a:solidFill>
                  <a:prstClr val="white"/>
                </a:solidFill>
                <a:latin typeface="+mj-ea"/>
                <a:ea typeface="+mj-ea"/>
                <a:cs typeface="Arial" panose="020B0604020202020204" pitchFamily="34" charset="0"/>
              </a:rPr>
              <a:t>网页客户端开发调试</a:t>
            </a:r>
            <a:endParaRPr lang="zh-CN" altLang="zh-CN" sz="1200" dirty="0">
              <a:solidFill>
                <a:prstClr val="white"/>
              </a:solidFill>
              <a:latin typeface="+mj-ea"/>
              <a:ea typeface="+mj-ea"/>
              <a:cs typeface="Arial" panose="020B0604020202020204" pitchFamily="34" charset="0"/>
            </a:endParaRPr>
          </a:p>
        </p:txBody>
      </p:sp>
      <p:sp>
        <p:nvSpPr>
          <p:cNvPr id="83" name="Rectangle 29">
            <a:extLst>
              <a:ext uri="{FF2B5EF4-FFF2-40B4-BE49-F238E27FC236}">
                <a16:creationId xmlns:a16="http://schemas.microsoft.com/office/drawing/2014/main" id="{334BBEAE-8CAC-48EC-862A-378EF019C6DC}"/>
              </a:ext>
            </a:extLst>
          </p:cNvPr>
          <p:cNvSpPr>
            <a:spLocks noChangeArrowheads="1"/>
          </p:cNvSpPr>
          <p:nvPr/>
        </p:nvSpPr>
        <p:spPr bwMode="auto">
          <a:xfrm>
            <a:off x="2747631" y="4060539"/>
            <a:ext cx="167773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770019" fontAlgn="base">
              <a:spcBef>
                <a:spcPct val="0"/>
              </a:spcBef>
              <a:spcAft>
                <a:spcPct val="0"/>
              </a:spcAft>
            </a:pPr>
            <a:r>
              <a:rPr lang="zh-CN" altLang="en-US" sz="1200" dirty="0">
                <a:solidFill>
                  <a:prstClr val="white"/>
                </a:solidFill>
                <a:latin typeface="+mj-ea"/>
                <a:ea typeface="+mj-ea"/>
                <a:cs typeface="Arial" panose="020B0604020202020204" pitchFamily="34" charset="0"/>
              </a:rPr>
              <a:t>脸部肢体动作合成</a:t>
            </a:r>
            <a:endParaRPr lang="zh-CN" altLang="zh-CN" sz="1200" dirty="0">
              <a:solidFill>
                <a:prstClr val="white"/>
              </a:solidFill>
              <a:latin typeface="+mj-ea"/>
              <a:ea typeface="+mj-ea"/>
              <a:cs typeface="Arial" panose="020B0604020202020204" pitchFamily="34" charset="0"/>
            </a:endParaRPr>
          </a:p>
        </p:txBody>
      </p:sp>
      <p:sp>
        <p:nvSpPr>
          <p:cNvPr id="84" name="Rectangle 29">
            <a:extLst>
              <a:ext uri="{FF2B5EF4-FFF2-40B4-BE49-F238E27FC236}">
                <a16:creationId xmlns:a16="http://schemas.microsoft.com/office/drawing/2014/main" id="{388860DB-1774-48B7-9C2E-1AF4D60EF324}"/>
              </a:ext>
            </a:extLst>
          </p:cNvPr>
          <p:cNvSpPr>
            <a:spLocks noChangeArrowheads="1"/>
          </p:cNvSpPr>
          <p:nvPr/>
        </p:nvSpPr>
        <p:spPr bwMode="auto">
          <a:xfrm>
            <a:off x="9401453" y="2178051"/>
            <a:ext cx="167773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770019" fontAlgn="base">
              <a:spcBef>
                <a:spcPct val="0"/>
              </a:spcBef>
              <a:spcAft>
                <a:spcPct val="0"/>
              </a:spcAft>
            </a:pPr>
            <a:r>
              <a:rPr lang="zh-CN" altLang="en-US" sz="1200" dirty="0">
                <a:solidFill>
                  <a:prstClr val="white"/>
                </a:solidFill>
                <a:latin typeface="+mj-ea"/>
                <a:ea typeface="+mj-ea"/>
                <a:cs typeface="Arial" panose="020B0604020202020204" pitchFamily="34" charset="0"/>
              </a:rPr>
              <a:t>肢体动作检测</a:t>
            </a:r>
            <a:endParaRPr lang="zh-CN" altLang="zh-CN" sz="1200" dirty="0">
              <a:solidFill>
                <a:prstClr val="white"/>
              </a:solidFill>
              <a:latin typeface="+mj-ea"/>
              <a:ea typeface="+mj-ea"/>
              <a:cs typeface="Arial" panose="020B0604020202020204" pitchFamily="34" charset="0"/>
            </a:endParaRPr>
          </a:p>
        </p:txBody>
      </p:sp>
      <p:sp>
        <p:nvSpPr>
          <p:cNvPr id="85" name="Rectangle 29">
            <a:extLst>
              <a:ext uri="{FF2B5EF4-FFF2-40B4-BE49-F238E27FC236}">
                <a16:creationId xmlns:a16="http://schemas.microsoft.com/office/drawing/2014/main" id="{B9BE5EDD-C689-45B2-BD73-0A4246A297FB}"/>
              </a:ext>
            </a:extLst>
          </p:cNvPr>
          <p:cNvSpPr>
            <a:spLocks noChangeArrowheads="1"/>
          </p:cNvSpPr>
          <p:nvPr/>
        </p:nvSpPr>
        <p:spPr bwMode="auto">
          <a:xfrm>
            <a:off x="2776475" y="2424525"/>
            <a:ext cx="167773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770019" fontAlgn="base">
              <a:spcBef>
                <a:spcPct val="0"/>
              </a:spcBef>
              <a:spcAft>
                <a:spcPct val="0"/>
              </a:spcAft>
            </a:pPr>
            <a:r>
              <a:rPr lang="zh-CN" altLang="en-US" sz="1200" dirty="0">
                <a:solidFill>
                  <a:prstClr val="white"/>
                </a:solidFill>
                <a:latin typeface="+mj-ea"/>
                <a:ea typeface="+mj-ea"/>
                <a:cs typeface="Arial" panose="020B0604020202020204" pitchFamily="34" charset="0"/>
              </a:rPr>
              <a:t>面部特征检测</a:t>
            </a:r>
            <a:endParaRPr lang="zh-CN" altLang="zh-CN" sz="1200" dirty="0">
              <a:solidFill>
                <a:prstClr val="white"/>
              </a:solidFill>
              <a:latin typeface="+mj-ea"/>
              <a:ea typeface="+mj-ea"/>
              <a:cs typeface="Arial" panose="020B0604020202020204" pitchFamily="34" charset="0"/>
            </a:endParaRPr>
          </a:p>
        </p:txBody>
      </p:sp>
      <p:sp>
        <p:nvSpPr>
          <p:cNvPr id="86" name="Rectangle 29">
            <a:extLst>
              <a:ext uri="{FF2B5EF4-FFF2-40B4-BE49-F238E27FC236}">
                <a16:creationId xmlns:a16="http://schemas.microsoft.com/office/drawing/2014/main" id="{E57F260E-D271-43B3-A4B3-9CB7606C09DE}"/>
              </a:ext>
            </a:extLst>
          </p:cNvPr>
          <p:cNvSpPr>
            <a:spLocks noChangeArrowheads="1"/>
          </p:cNvSpPr>
          <p:nvPr/>
        </p:nvSpPr>
        <p:spPr bwMode="auto">
          <a:xfrm>
            <a:off x="9401453" y="4097631"/>
            <a:ext cx="167773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770019" fontAlgn="base">
              <a:spcBef>
                <a:spcPct val="0"/>
              </a:spcBef>
              <a:spcAft>
                <a:spcPct val="0"/>
              </a:spcAft>
            </a:pPr>
            <a:r>
              <a:rPr lang="zh-CN" altLang="en-US" sz="1200" dirty="0">
                <a:solidFill>
                  <a:prstClr val="white"/>
                </a:solidFill>
                <a:latin typeface="+mj-ea"/>
                <a:ea typeface="+mj-ea"/>
                <a:cs typeface="Arial" panose="020B0604020202020204" pitchFamily="34" charset="0"/>
              </a:rPr>
              <a:t>产品定位调研和</a:t>
            </a:r>
            <a:r>
              <a:rPr lang="en-US" altLang="zh-CN" sz="1200" dirty="0">
                <a:solidFill>
                  <a:prstClr val="white"/>
                </a:solidFill>
                <a:latin typeface="+mj-ea"/>
                <a:ea typeface="+mj-ea"/>
                <a:cs typeface="Arial" panose="020B0604020202020204" pitchFamily="34" charset="0"/>
              </a:rPr>
              <a:t>BP</a:t>
            </a:r>
            <a:r>
              <a:rPr lang="zh-CN" altLang="en-US" sz="1200" dirty="0">
                <a:solidFill>
                  <a:prstClr val="white"/>
                </a:solidFill>
                <a:latin typeface="+mj-ea"/>
                <a:ea typeface="+mj-ea"/>
                <a:cs typeface="Arial" panose="020B0604020202020204" pitchFamily="34" charset="0"/>
              </a:rPr>
              <a:t>准备</a:t>
            </a:r>
            <a:endParaRPr lang="zh-CN" altLang="zh-CN" sz="1200" dirty="0">
              <a:solidFill>
                <a:prstClr val="white"/>
              </a:solidFill>
              <a:latin typeface="+mj-ea"/>
              <a:ea typeface="+mj-ea"/>
              <a:cs typeface="Arial" panose="020B0604020202020204" pitchFamily="34" charset="0"/>
            </a:endParaRPr>
          </a:p>
        </p:txBody>
      </p:sp>
    </p:spTree>
    <p:extLst>
      <p:ext uri="{BB962C8B-B14F-4D97-AF65-F5344CB8AC3E}">
        <p14:creationId xmlns:p14="http://schemas.microsoft.com/office/powerpoint/2010/main" val="1142472171"/>
      </p:ext>
    </p:extLst>
  </p:cSld>
  <p:clrMapOvr>
    <a:masterClrMapping/>
  </p:clrMapOvr>
  <mc:AlternateContent xmlns:mc="http://schemas.openxmlformats.org/markup-compatibility/2006" xmlns:p14="http://schemas.microsoft.com/office/powerpoint/2010/main">
    <mc:Choice Requires="p14">
      <p:transition spd="slow" p14:dur="1600" advTm="5000">
        <p14:prism isInverted="1"/>
      </p:transition>
    </mc:Choice>
    <mc:Fallback xmlns="">
      <p:transition spd="slow" advTm="5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300"/>
                                      </p:stCondLst>
                                      <p:childTnLst>
                                        <p:set>
                                          <p:cBhvr>
                                            <p:cTn id="6" dur="1" fill="hold">
                                              <p:stCondLst>
                                                <p:cond delay="0"/>
                                              </p:stCondLst>
                                            </p:cTn>
                                            <p:tgtEl>
                                              <p:spTgt spid="14339"/>
                                            </p:tgtEl>
                                            <p:attrNameLst>
                                              <p:attrName>style.visibility</p:attrName>
                                            </p:attrNameLst>
                                          </p:cBhvr>
                                          <p:to>
                                            <p:strVal val="visible"/>
                                          </p:to>
                                        </p:set>
                                        <p:anim calcmode="lin" valueType="num" p14:bounceEnd="60000">
                                          <p:cBhvr additive="base">
                                            <p:cTn id="7" dur="750" fill="hold"/>
                                            <p:tgtEl>
                                              <p:spTgt spid="14339"/>
                                            </p:tgtEl>
                                            <p:attrNameLst>
                                              <p:attrName>ppt_x</p:attrName>
                                            </p:attrNameLst>
                                          </p:cBhvr>
                                          <p:tavLst>
                                            <p:tav tm="0">
                                              <p:val>
                                                <p:strVal val="1+#ppt_w/2"/>
                                              </p:val>
                                            </p:tav>
                                            <p:tav tm="100000">
                                              <p:val>
                                                <p:strVal val="#ppt_x"/>
                                              </p:val>
                                            </p:tav>
                                          </p:tavLst>
                                        </p:anim>
                                        <p:anim calcmode="lin" valueType="num" p14:bounceEnd="60000">
                                          <p:cBhvr additive="base">
                                            <p:cTn id="8" dur="750" fill="hold"/>
                                            <p:tgtEl>
                                              <p:spTgt spid="1433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400"/>
                                      </p:stCondLst>
                                      <p:childTnLst>
                                        <p:set>
                                          <p:cBhvr>
                                            <p:cTn id="10" dur="1" fill="hold">
                                              <p:stCondLst>
                                                <p:cond delay="0"/>
                                              </p:stCondLst>
                                            </p:cTn>
                                            <p:tgtEl>
                                              <p:spTgt spid="14340"/>
                                            </p:tgtEl>
                                            <p:attrNameLst>
                                              <p:attrName>style.visibility</p:attrName>
                                            </p:attrNameLst>
                                          </p:cBhvr>
                                          <p:to>
                                            <p:strVal val="visible"/>
                                          </p:to>
                                        </p:set>
                                        <p:anim calcmode="lin" valueType="num" p14:bounceEnd="60000">
                                          <p:cBhvr additive="base">
                                            <p:cTn id="11" dur="750" fill="hold"/>
                                            <p:tgtEl>
                                              <p:spTgt spid="14340"/>
                                            </p:tgtEl>
                                            <p:attrNameLst>
                                              <p:attrName>ppt_x</p:attrName>
                                            </p:attrNameLst>
                                          </p:cBhvr>
                                          <p:tavLst>
                                            <p:tav tm="0">
                                              <p:val>
                                                <p:strVal val="1+#ppt_w/2"/>
                                              </p:val>
                                            </p:tav>
                                            <p:tav tm="100000">
                                              <p:val>
                                                <p:strVal val="#ppt_x"/>
                                              </p:val>
                                            </p:tav>
                                          </p:tavLst>
                                        </p:anim>
                                        <p:anim calcmode="lin" valueType="num" p14:bounceEnd="60000">
                                          <p:cBhvr additive="base">
                                            <p:cTn id="12" dur="750" fill="hold"/>
                                            <p:tgtEl>
                                              <p:spTgt spid="1434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60000">
                                      <p:stCondLst>
                                        <p:cond delay="500"/>
                                      </p:stCondLst>
                                      <p:childTnLst>
                                        <p:set>
                                          <p:cBhvr>
                                            <p:cTn id="14" dur="1" fill="hold">
                                              <p:stCondLst>
                                                <p:cond delay="0"/>
                                              </p:stCondLst>
                                            </p:cTn>
                                            <p:tgtEl>
                                              <p:spTgt spid="14341"/>
                                            </p:tgtEl>
                                            <p:attrNameLst>
                                              <p:attrName>style.visibility</p:attrName>
                                            </p:attrNameLst>
                                          </p:cBhvr>
                                          <p:to>
                                            <p:strVal val="visible"/>
                                          </p:to>
                                        </p:set>
                                        <p:anim calcmode="lin" valueType="num" p14:bounceEnd="60000">
                                          <p:cBhvr additive="base">
                                            <p:cTn id="15" dur="750" fill="hold"/>
                                            <p:tgtEl>
                                              <p:spTgt spid="14341"/>
                                            </p:tgtEl>
                                            <p:attrNameLst>
                                              <p:attrName>ppt_x</p:attrName>
                                            </p:attrNameLst>
                                          </p:cBhvr>
                                          <p:tavLst>
                                            <p:tav tm="0">
                                              <p:val>
                                                <p:strVal val="1+#ppt_w/2"/>
                                              </p:val>
                                            </p:tav>
                                            <p:tav tm="100000">
                                              <p:val>
                                                <p:strVal val="#ppt_x"/>
                                              </p:val>
                                            </p:tav>
                                          </p:tavLst>
                                        </p:anim>
                                        <p:anim calcmode="lin" valueType="num" p14:bounceEnd="60000">
                                          <p:cBhvr additive="base">
                                            <p:cTn id="16" dur="750" fill="hold"/>
                                            <p:tgtEl>
                                              <p:spTgt spid="14341"/>
                                            </p:tgtEl>
                                            <p:attrNameLst>
                                              <p:attrName>ppt_y</p:attrName>
                                            </p:attrNameLst>
                                          </p:cBhvr>
                                          <p:tavLst>
                                            <p:tav tm="0">
                                              <p:val>
                                                <p:strVal val="#ppt_y"/>
                                              </p:val>
                                            </p:tav>
                                            <p:tav tm="100000">
                                              <p:val>
                                                <p:strVal val="#ppt_y"/>
                                              </p:val>
                                            </p:tav>
                                          </p:tavLst>
                                        </p:anim>
                                      </p:childTnLst>
                                    </p:cTn>
                                  </p:par>
                                  <p:par>
                                    <p:cTn id="17" presetID="53" presetClass="entr" presetSubtype="16" fill="hold" nodeType="withEffect">
                                      <p:stCondLst>
                                        <p:cond delay="1200"/>
                                      </p:stCondLst>
                                      <p:childTnLst>
                                        <p:set>
                                          <p:cBhvr>
                                            <p:cTn id="18" dur="1" fill="hold">
                                              <p:stCondLst>
                                                <p:cond delay="0"/>
                                              </p:stCondLst>
                                            </p:cTn>
                                            <p:tgtEl>
                                              <p:spTgt spid="17"/>
                                            </p:tgtEl>
                                            <p:attrNameLst>
                                              <p:attrName>style.visibility</p:attrName>
                                            </p:attrNameLst>
                                          </p:cBhvr>
                                          <p:to>
                                            <p:strVal val="visible"/>
                                          </p:to>
                                        </p:set>
                                        <p:anim calcmode="lin" valueType="num">
                                          <p:cBhvr>
                                            <p:cTn id="19" dur="300" fill="hold"/>
                                            <p:tgtEl>
                                              <p:spTgt spid="17"/>
                                            </p:tgtEl>
                                            <p:attrNameLst>
                                              <p:attrName>ppt_w</p:attrName>
                                            </p:attrNameLst>
                                          </p:cBhvr>
                                          <p:tavLst>
                                            <p:tav tm="0">
                                              <p:val>
                                                <p:fltVal val="0"/>
                                              </p:val>
                                            </p:tav>
                                            <p:tav tm="100000">
                                              <p:val>
                                                <p:strVal val="#ppt_w"/>
                                              </p:val>
                                            </p:tav>
                                          </p:tavLst>
                                        </p:anim>
                                        <p:anim calcmode="lin" valueType="num">
                                          <p:cBhvr>
                                            <p:cTn id="20" dur="300" fill="hold"/>
                                            <p:tgtEl>
                                              <p:spTgt spid="17"/>
                                            </p:tgtEl>
                                            <p:attrNameLst>
                                              <p:attrName>ppt_h</p:attrName>
                                            </p:attrNameLst>
                                          </p:cBhvr>
                                          <p:tavLst>
                                            <p:tav tm="0">
                                              <p:val>
                                                <p:fltVal val="0"/>
                                              </p:val>
                                            </p:tav>
                                            <p:tav tm="100000">
                                              <p:val>
                                                <p:strVal val="#ppt_h"/>
                                              </p:val>
                                            </p:tav>
                                          </p:tavLst>
                                        </p:anim>
                                        <p:animEffect transition="in" filter="fade">
                                          <p:cBhvr>
                                            <p:cTn id="21" dur="300"/>
                                            <p:tgtEl>
                                              <p:spTgt spid="17"/>
                                            </p:tgtEl>
                                          </p:cBhvr>
                                        </p:animEffect>
                                      </p:childTnLst>
                                    </p:cTn>
                                  </p:par>
                                  <p:par>
                                    <p:cTn id="22" presetID="6" presetClass="emph" presetSubtype="0" autoRev="1" fill="hold" nodeType="withEffect">
                                      <p:stCondLst>
                                        <p:cond delay="1500"/>
                                      </p:stCondLst>
                                      <p:childTnLst>
                                        <p:animScale>
                                          <p:cBhvr>
                                            <p:cTn id="23" dur="150" fill="hold"/>
                                            <p:tgtEl>
                                              <p:spTgt spid="17"/>
                                            </p:tgtEl>
                                          </p:cBhvr>
                                          <p:by x="110000" y="110000"/>
                                        </p:animScale>
                                      </p:childTnLst>
                                    </p:cTn>
                                  </p:par>
                                  <p:par>
                                    <p:cTn id="24" presetID="53" presetClass="entr" presetSubtype="16" fill="hold" nodeType="withEffect">
                                      <p:stCondLst>
                                        <p:cond delay="1300"/>
                                      </p:stCondLst>
                                      <p:childTnLst>
                                        <p:set>
                                          <p:cBhvr>
                                            <p:cTn id="25" dur="1" fill="hold">
                                              <p:stCondLst>
                                                <p:cond delay="0"/>
                                              </p:stCondLst>
                                            </p:cTn>
                                            <p:tgtEl>
                                              <p:spTgt spid="2"/>
                                            </p:tgtEl>
                                            <p:attrNameLst>
                                              <p:attrName>style.visibility</p:attrName>
                                            </p:attrNameLst>
                                          </p:cBhvr>
                                          <p:to>
                                            <p:strVal val="visible"/>
                                          </p:to>
                                        </p:set>
                                        <p:anim calcmode="lin" valueType="num">
                                          <p:cBhvr>
                                            <p:cTn id="26" dur="300" fill="hold"/>
                                            <p:tgtEl>
                                              <p:spTgt spid="2"/>
                                            </p:tgtEl>
                                            <p:attrNameLst>
                                              <p:attrName>ppt_w</p:attrName>
                                            </p:attrNameLst>
                                          </p:cBhvr>
                                          <p:tavLst>
                                            <p:tav tm="0">
                                              <p:val>
                                                <p:fltVal val="0"/>
                                              </p:val>
                                            </p:tav>
                                            <p:tav tm="100000">
                                              <p:val>
                                                <p:strVal val="#ppt_w"/>
                                              </p:val>
                                            </p:tav>
                                          </p:tavLst>
                                        </p:anim>
                                        <p:anim calcmode="lin" valueType="num">
                                          <p:cBhvr>
                                            <p:cTn id="27" dur="300" fill="hold"/>
                                            <p:tgtEl>
                                              <p:spTgt spid="2"/>
                                            </p:tgtEl>
                                            <p:attrNameLst>
                                              <p:attrName>ppt_h</p:attrName>
                                            </p:attrNameLst>
                                          </p:cBhvr>
                                          <p:tavLst>
                                            <p:tav tm="0">
                                              <p:val>
                                                <p:fltVal val="0"/>
                                              </p:val>
                                            </p:tav>
                                            <p:tav tm="100000">
                                              <p:val>
                                                <p:strVal val="#ppt_h"/>
                                              </p:val>
                                            </p:tav>
                                          </p:tavLst>
                                        </p:anim>
                                        <p:animEffect transition="in" filter="fade">
                                          <p:cBhvr>
                                            <p:cTn id="28" dur="300"/>
                                            <p:tgtEl>
                                              <p:spTgt spid="2"/>
                                            </p:tgtEl>
                                          </p:cBhvr>
                                        </p:animEffect>
                                      </p:childTnLst>
                                    </p:cTn>
                                  </p:par>
                                  <p:par>
                                    <p:cTn id="29" presetID="6" presetClass="emph" presetSubtype="0" autoRev="1" fill="hold" nodeType="withEffect">
                                      <p:stCondLst>
                                        <p:cond delay="1600"/>
                                      </p:stCondLst>
                                      <p:childTnLst>
                                        <p:animScale>
                                          <p:cBhvr>
                                            <p:cTn id="30" dur="150" fill="hold"/>
                                            <p:tgtEl>
                                              <p:spTgt spid="2"/>
                                            </p:tgtEl>
                                          </p:cBhvr>
                                          <p:by x="110000" y="110000"/>
                                        </p:animScale>
                                      </p:childTnLst>
                                    </p:cTn>
                                  </p:par>
                                  <p:par>
                                    <p:cTn id="31" presetID="53" presetClass="entr" presetSubtype="16" fill="hold" nodeType="withEffect">
                                      <p:stCondLst>
                                        <p:cond delay="1400"/>
                                      </p:stCondLst>
                                      <p:childTnLst>
                                        <p:set>
                                          <p:cBhvr>
                                            <p:cTn id="32" dur="1" fill="hold">
                                              <p:stCondLst>
                                                <p:cond delay="0"/>
                                              </p:stCondLst>
                                            </p:cTn>
                                            <p:tgtEl>
                                              <p:spTgt spid="3"/>
                                            </p:tgtEl>
                                            <p:attrNameLst>
                                              <p:attrName>style.visibility</p:attrName>
                                            </p:attrNameLst>
                                          </p:cBhvr>
                                          <p:to>
                                            <p:strVal val="visible"/>
                                          </p:to>
                                        </p:set>
                                        <p:anim calcmode="lin" valueType="num">
                                          <p:cBhvr>
                                            <p:cTn id="33" dur="300" fill="hold"/>
                                            <p:tgtEl>
                                              <p:spTgt spid="3"/>
                                            </p:tgtEl>
                                            <p:attrNameLst>
                                              <p:attrName>ppt_w</p:attrName>
                                            </p:attrNameLst>
                                          </p:cBhvr>
                                          <p:tavLst>
                                            <p:tav tm="0">
                                              <p:val>
                                                <p:fltVal val="0"/>
                                              </p:val>
                                            </p:tav>
                                            <p:tav tm="100000">
                                              <p:val>
                                                <p:strVal val="#ppt_w"/>
                                              </p:val>
                                            </p:tav>
                                          </p:tavLst>
                                        </p:anim>
                                        <p:anim calcmode="lin" valueType="num">
                                          <p:cBhvr>
                                            <p:cTn id="34" dur="300" fill="hold"/>
                                            <p:tgtEl>
                                              <p:spTgt spid="3"/>
                                            </p:tgtEl>
                                            <p:attrNameLst>
                                              <p:attrName>ppt_h</p:attrName>
                                            </p:attrNameLst>
                                          </p:cBhvr>
                                          <p:tavLst>
                                            <p:tav tm="0">
                                              <p:val>
                                                <p:fltVal val="0"/>
                                              </p:val>
                                            </p:tav>
                                            <p:tav tm="100000">
                                              <p:val>
                                                <p:strVal val="#ppt_h"/>
                                              </p:val>
                                            </p:tav>
                                          </p:tavLst>
                                        </p:anim>
                                        <p:animEffect transition="in" filter="fade">
                                          <p:cBhvr>
                                            <p:cTn id="35" dur="300"/>
                                            <p:tgtEl>
                                              <p:spTgt spid="3"/>
                                            </p:tgtEl>
                                          </p:cBhvr>
                                        </p:animEffect>
                                      </p:childTnLst>
                                    </p:cTn>
                                  </p:par>
                                  <p:par>
                                    <p:cTn id="36" presetID="6" presetClass="emph" presetSubtype="0" autoRev="1" fill="hold" nodeType="withEffect">
                                      <p:stCondLst>
                                        <p:cond delay="1700"/>
                                      </p:stCondLst>
                                      <p:childTnLst>
                                        <p:animScale>
                                          <p:cBhvr>
                                            <p:cTn id="37" dur="150" fill="hold"/>
                                            <p:tgtEl>
                                              <p:spTgt spid="3"/>
                                            </p:tgtEl>
                                          </p:cBhvr>
                                          <p:by x="110000" y="110000"/>
                                        </p:animScale>
                                      </p:childTnLst>
                                    </p:cTn>
                                  </p:par>
                                  <p:par>
                                    <p:cTn id="38" presetID="53" presetClass="entr" presetSubtype="16" fill="hold" nodeType="withEffect">
                                      <p:stCondLst>
                                        <p:cond delay="1500"/>
                                      </p:stCondLst>
                                      <p:childTnLst>
                                        <p:set>
                                          <p:cBhvr>
                                            <p:cTn id="39" dur="1" fill="hold">
                                              <p:stCondLst>
                                                <p:cond delay="0"/>
                                              </p:stCondLst>
                                            </p:cTn>
                                            <p:tgtEl>
                                              <p:spTgt spid="4"/>
                                            </p:tgtEl>
                                            <p:attrNameLst>
                                              <p:attrName>style.visibility</p:attrName>
                                            </p:attrNameLst>
                                          </p:cBhvr>
                                          <p:to>
                                            <p:strVal val="visible"/>
                                          </p:to>
                                        </p:set>
                                        <p:anim calcmode="lin" valueType="num">
                                          <p:cBhvr>
                                            <p:cTn id="40" dur="300" fill="hold"/>
                                            <p:tgtEl>
                                              <p:spTgt spid="4"/>
                                            </p:tgtEl>
                                            <p:attrNameLst>
                                              <p:attrName>ppt_w</p:attrName>
                                            </p:attrNameLst>
                                          </p:cBhvr>
                                          <p:tavLst>
                                            <p:tav tm="0">
                                              <p:val>
                                                <p:fltVal val="0"/>
                                              </p:val>
                                            </p:tav>
                                            <p:tav tm="100000">
                                              <p:val>
                                                <p:strVal val="#ppt_w"/>
                                              </p:val>
                                            </p:tav>
                                          </p:tavLst>
                                        </p:anim>
                                        <p:anim calcmode="lin" valueType="num">
                                          <p:cBhvr>
                                            <p:cTn id="41" dur="300" fill="hold"/>
                                            <p:tgtEl>
                                              <p:spTgt spid="4"/>
                                            </p:tgtEl>
                                            <p:attrNameLst>
                                              <p:attrName>ppt_h</p:attrName>
                                            </p:attrNameLst>
                                          </p:cBhvr>
                                          <p:tavLst>
                                            <p:tav tm="0">
                                              <p:val>
                                                <p:fltVal val="0"/>
                                              </p:val>
                                            </p:tav>
                                            <p:tav tm="100000">
                                              <p:val>
                                                <p:strVal val="#ppt_h"/>
                                              </p:val>
                                            </p:tav>
                                          </p:tavLst>
                                        </p:anim>
                                        <p:animEffect transition="in" filter="fade">
                                          <p:cBhvr>
                                            <p:cTn id="42" dur="300"/>
                                            <p:tgtEl>
                                              <p:spTgt spid="4"/>
                                            </p:tgtEl>
                                          </p:cBhvr>
                                        </p:animEffect>
                                      </p:childTnLst>
                                    </p:cTn>
                                  </p:par>
                                  <p:par>
                                    <p:cTn id="43" presetID="6" presetClass="emph" presetSubtype="0" autoRev="1" fill="hold" nodeType="withEffect">
                                      <p:stCondLst>
                                        <p:cond delay="1800"/>
                                      </p:stCondLst>
                                      <p:childTnLst>
                                        <p:animScale>
                                          <p:cBhvr>
                                            <p:cTn id="44" dur="150" fill="hold"/>
                                            <p:tgtEl>
                                              <p:spTgt spid="4"/>
                                            </p:tgtEl>
                                          </p:cBhvr>
                                          <p:by x="110000" y="110000"/>
                                        </p:animScale>
                                      </p:childTnLst>
                                    </p:cTn>
                                  </p:par>
                                  <p:par>
                                    <p:cTn id="45" presetID="2" presetClass="entr" presetSubtype="2" fill="hold" grpId="0" nodeType="withEffect" p14:presetBounceEnd="60000">
                                      <p:stCondLst>
                                        <p:cond delay="2100"/>
                                      </p:stCondLst>
                                      <p:childTnLst>
                                        <p:set>
                                          <p:cBhvr>
                                            <p:cTn id="46" dur="1" fill="hold">
                                              <p:stCondLst>
                                                <p:cond delay="0"/>
                                              </p:stCondLst>
                                            </p:cTn>
                                            <p:tgtEl>
                                              <p:spTgt spid="14352"/>
                                            </p:tgtEl>
                                            <p:attrNameLst>
                                              <p:attrName>style.visibility</p:attrName>
                                            </p:attrNameLst>
                                          </p:cBhvr>
                                          <p:to>
                                            <p:strVal val="visible"/>
                                          </p:to>
                                        </p:set>
                                        <p:anim calcmode="lin" valueType="num" p14:bounceEnd="60000">
                                          <p:cBhvr additive="base">
                                            <p:cTn id="47" dur="750" fill="hold"/>
                                            <p:tgtEl>
                                              <p:spTgt spid="14352"/>
                                            </p:tgtEl>
                                            <p:attrNameLst>
                                              <p:attrName>ppt_x</p:attrName>
                                            </p:attrNameLst>
                                          </p:cBhvr>
                                          <p:tavLst>
                                            <p:tav tm="0">
                                              <p:val>
                                                <p:strVal val="1+#ppt_w/2"/>
                                              </p:val>
                                            </p:tav>
                                            <p:tav tm="100000">
                                              <p:val>
                                                <p:strVal val="#ppt_x"/>
                                              </p:val>
                                            </p:tav>
                                          </p:tavLst>
                                        </p:anim>
                                        <p:anim calcmode="lin" valueType="num" p14:bounceEnd="60000">
                                          <p:cBhvr additive="base">
                                            <p:cTn id="48" dur="750" fill="hold"/>
                                            <p:tgtEl>
                                              <p:spTgt spid="14352"/>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14:presetBounceEnd="60000">
                                      <p:stCondLst>
                                        <p:cond delay="2200"/>
                                      </p:stCondLst>
                                      <p:childTnLst>
                                        <p:set>
                                          <p:cBhvr>
                                            <p:cTn id="50" dur="1" fill="hold">
                                              <p:stCondLst>
                                                <p:cond delay="0"/>
                                              </p:stCondLst>
                                            </p:cTn>
                                            <p:tgtEl>
                                              <p:spTgt spid="14353"/>
                                            </p:tgtEl>
                                            <p:attrNameLst>
                                              <p:attrName>style.visibility</p:attrName>
                                            </p:attrNameLst>
                                          </p:cBhvr>
                                          <p:to>
                                            <p:strVal val="visible"/>
                                          </p:to>
                                        </p:set>
                                        <p:anim calcmode="lin" valueType="num" p14:bounceEnd="60000">
                                          <p:cBhvr additive="base">
                                            <p:cTn id="51" dur="750" fill="hold"/>
                                            <p:tgtEl>
                                              <p:spTgt spid="14353"/>
                                            </p:tgtEl>
                                            <p:attrNameLst>
                                              <p:attrName>ppt_x</p:attrName>
                                            </p:attrNameLst>
                                          </p:cBhvr>
                                          <p:tavLst>
                                            <p:tav tm="0">
                                              <p:val>
                                                <p:strVal val="1+#ppt_w/2"/>
                                              </p:val>
                                            </p:tav>
                                            <p:tav tm="100000">
                                              <p:val>
                                                <p:strVal val="#ppt_x"/>
                                              </p:val>
                                            </p:tav>
                                          </p:tavLst>
                                        </p:anim>
                                        <p:anim calcmode="lin" valueType="num" p14:bounceEnd="60000">
                                          <p:cBhvr additive="base">
                                            <p:cTn id="52" dur="750" fill="hold"/>
                                            <p:tgtEl>
                                              <p:spTgt spid="14353"/>
                                            </p:tgtEl>
                                            <p:attrNameLst>
                                              <p:attrName>ppt_y</p:attrName>
                                            </p:attrNameLst>
                                          </p:cBhvr>
                                          <p:tavLst>
                                            <p:tav tm="0">
                                              <p:val>
                                                <p:strVal val="#ppt_y"/>
                                              </p:val>
                                            </p:tav>
                                            <p:tav tm="100000">
                                              <p:val>
                                                <p:strVal val="#ppt_y"/>
                                              </p:val>
                                            </p:tav>
                                          </p:tavLst>
                                        </p:anim>
                                      </p:childTnLst>
                                    </p:cTn>
                                  </p:par>
                                  <p:par>
                                    <p:cTn id="53" presetID="53" presetClass="entr" presetSubtype="16" fill="hold" nodeType="withEffect">
                                      <p:stCondLst>
                                        <p:cond delay="3000"/>
                                      </p:stCondLst>
                                      <p:childTnLst>
                                        <p:set>
                                          <p:cBhvr>
                                            <p:cTn id="54" dur="1" fill="hold">
                                              <p:stCondLst>
                                                <p:cond delay="0"/>
                                              </p:stCondLst>
                                            </p:cTn>
                                            <p:tgtEl>
                                              <p:spTgt spid="5"/>
                                            </p:tgtEl>
                                            <p:attrNameLst>
                                              <p:attrName>style.visibility</p:attrName>
                                            </p:attrNameLst>
                                          </p:cBhvr>
                                          <p:to>
                                            <p:strVal val="visible"/>
                                          </p:to>
                                        </p:set>
                                        <p:anim calcmode="lin" valueType="num">
                                          <p:cBhvr>
                                            <p:cTn id="55" dur="300" fill="hold"/>
                                            <p:tgtEl>
                                              <p:spTgt spid="5"/>
                                            </p:tgtEl>
                                            <p:attrNameLst>
                                              <p:attrName>ppt_w</p:attrName>
                                            </p:attrNameLst>
                                          </p:cBhvr>
                                          <p:tavLst>
                                            <p:tav tm="0">
                                              <p:val>
                                                <p:fltVal val="0"/>
                                              </p:val>
                                            </p:tav>
                                            <p:tav tm="100000">
                                              <p:val>
                                                <p:strVal val="#ppt_w"/>
                                              </p:val>
                                            </p:tav>
                                          </p:tavLst>
                                        </p:anim>
                                        <p:anim calcmode="lin" valueType="num">
                                          <p:cBhvr>
                                            <p:cTn id="56" dur="300" fill="hold"/>
                                            <p:tgtEl>
                                              <p:spTgt spid="5"/>
                                            </p:tgtEl>
                                            <p:attrNameLst>
                                              <p:attrName>ppt_h</p:attrName>
                                            </p:attrNameLst>
                                          </p:cBhvr>
                                          <p:tavLst>
                                            <p:tav tm="0">
                                              <p:val>
                                                <p:fltVal val="0"/>
                                              </p:val>
                                            </p:tav>
                                            <p:tav tm="100000">
                                              <p:val>
                                                <p:strVal val="#ppt_h"/>
                                              </p:val>
                                            </p:tav>
                                          </p:tavLst>
                                        </p:anim>
                                        <p:animEffect transition="in" filter="fade">
                                          <p:cBhvr>
                                            <p:cTn id="57" dur="300"/>
                                            <p:tgtEl>
                                              <p:spTgt spid="5"/>
                                            </p:tgtEl>
                                          </p:cBhvr>
                                        </p:animEffect>
                                      </p:childTnLst>
                                    </p:cTn>
                                  </p:par>
                                  <p:par>
                                    <p:cTn id="58" presetID="6" presetClass="emph" presetSubtype="0" autoRev="1" fill="hold" nodeType="withEffect">
                                      <p:stCondLst>
                                        <p:cond delay="3300"/>
                                      </p:stCondLst>
                                      <p:childTnLst>
                                        <p:animScale>
                                          <p:cBhvr>
                                            <p:cTn id="59" dur="150" fill="hold"/>
                                            <p:tgtEl>
                                              <p:spTgt spid="5"/>
                                            </p:tgtEl>
                                          </p:cBhvr>
                                          <p:by x="110000" y="110000"/>
                                        </p:animScale>
                                      </p:childTnLst>
                                    </p:cTn>
                                  </p:par>
                                  <p:par>
                                    <p:cTn id="60" presetID="53" presetClass="entr" presetSubtype="16" fill="hold" nodeType="withEffect">
                                      <p:stCondLst>
                                        <p:cond delay="3100"/>
                                      </p:stCondLst>
                                      <p:childTnLst>
                                        <p:set>
                                          <p:cBhvr>
                                            <p:cTn id="61" dur="1" fill="hold">
                                              <p:stCondLst>
                                                <p:cond delay="0"/>
                                              </p:stCondLst>
                                            </p:cTn>
                                            <p:tgtEl>
                                              <p:spTgt spid="6"/>
                                            </p:tgtEl>
                                            <p:attrNameLst>
                                              <p:attrName>style.visibility</p:attrName>
                                            </p:attrNameLst>
                                          </p:cBhvr>
                                          <p:to>
                                            <p:strVal val="visible"/>
                                          </p:to>
                                        </p:set>
                                        <p:anim calcmode="lin" valueType="num">
                                          <p:cBhvr>
                                            <p:cTn id="62" dur="300" fill="hold"/>
                                            <p:tgtEl>
                                              <p:spTgt spid="6"/>
                                            </p:tgtEl>
                                            <p:attrNameLst>
                                              <p:attrName>ppt_w</p:attrName>
                                            </p:attrNameLst>
                                          </p:cBhvr>
                                          <p:tavLst>
                                            <p:tav tm="0">
                                              <p:val>
                                                <p:fltVal val="0"/>
                                              </p:val>
                                            </p:tav>
                                            <p:tav tm="100000">
                                              <p:val>
                                                <p:strVal val="#ppt_w"/>
                                              </p:val>
                                            </p:tav>
                                          </p:tavLst>
                                        </p:anim>
                                        <p:anim calcmode="lin" valueType="num">
                                          <p:cBhvr>
                                            <p:cTn id="63" dur="300" fill="hold"/>
                                            <p:tgtEl>
                                              <p:spTgt spid="6"/>
                                            </p:tgtEl>
                                            <p:attrNameLst>
                                              <p:attrName>ppt_h</p:attrName>
                                            </p:attrNameLst>
                                          </p:cBhvr>
                                          <p:tavLst>
                                            <p:tav tm="0">
                                              <p:val>
                                                <p:fltVal val="0"/>
                                              </p:val>
                                            </p:tav>
                                            <p:tav tm="100000">
                                              <p:val>
                                                <p:strVal val="#ppt_h"/>
                                              </p:val>
                                            </p:tav>
                                          </p:tavLst>
                                        </p:anim>
                                        <p:animEffect transition="in" filter="fade">
                                          <p:cBhvr>
                                            <p:cTn id="64" dur="300"/>
                                            <p:tgtEl>
                                              <p:spTgt spid="6"/>
                                            </p:tgtEl>
                                          </p:cBhvr>
                                        </p:animEffect>
                                      </p:childTnLst>
                                    </p:cTn>
                                  </p:par>
                                  <p:par>
                                    <p:cTn id="65" presetID="6" presetClass="emph" presetSubtype="0" autoRev="1" fill="hold" nodeType="withEffect">
                                      <p:stCondLst>
                                        <p:cond delay="3400"/>
                                      </p:stCondLst>
                                      <p:childTnLst>
                                        <p:animScale>
                                          <p:cBhvr>
                                            <p:cTn id="66" dur="150" fill="hold"/>
                                            <p:tgtEl>
                                              <p:spTgt spid="6"/>
                                            </p:tgtEl>
                                          </p:cBhvr>
                                          <p:by x="110000" y="110000"/>
                                        </p:animScale>
                                      </p:childTnLst>
                                    </p:cTn>
                                  </p:par>
                                  <p:par>
                                    <p:cTn id="67" presetID="53" presetClass="entr" presetSubtype="16" fill="hold" nodeType="withEffect">
                                      <p:stCondLst>
                                        <p:cond delay="3200"/>
                                      </p:stCondLst>
                                      <p:childTnLst>
                                        <p:set>
                                          <p:cBhvr>
                                            <p:cTn id="68" dur="1" fill="hold">
                                              <p:stCondLst>
                                                <p:cond delay="0"/>
                                              </p:stCondLst>
                                            </p:cTn>
                                            <p:tgtEl>
                                              <p:spTgt spid="7"/>
                                            </p:tgtEl>
                                            <p:attrNameLst>
                                              <p:attrName>style.visibility</p:attrName>
                                            </p:attrNameLst>
                                          </p:cBhvr>
                                          <p:to>
                                            <p:strVal val="visible"/>
                                          </p:to>
                                        </p:set>
                                        <p:anim calcmode="lin" valueType="num">
                                          <p:cBhvr>
                                            <p:cTn id="69" dur="300" fill="hold"/>
                                            <p:tgtEl>
                                              <p:spTgt spid="7"/>
                                            </p:tgtEl>
                                            <p:attrNameLst>
                                              <p:attrName>ppt_w</p:attrName>
                                            </p:attrNameLst>
                                          </p:cBhvr>
                                          <p:tavLst>
                                            <p:tav tm="0">
                                              <p:val>
                                                <p:fltVal val="0"/>
                                              </p:val>
                                            </p:tav>
                                            <p:tav tm="100000">
                                              <p:val>
                                                <p:strVal val="#ppt_w"/>
                                              </p:val>
                                            </p:tav>
                                          </p:tavLst>
                                        </p:anim>
                                        <p:anim calcmode="lin" valueType="num">
                                          <p:cBhvr>
                                            <p:cTn id="70" dur="300" fill="hold"/>
                                            <p:tgtEl>
                                              <p:spTgt spid="7"/>
                                            </p:tgtEl>
                                            <p:attrNameLst>
                                              <p:attrName>ppt_h</p:attrName>
                                            </p:attrNameLst>
                                          </p:cBhvr>
                                          <p:tavLst>
                                            <p:tav tm="0">
                                              <p:val>
                                                <p:fltVal val="0"/>
                                              </p:val>
                                            </p:tav>
                                            <p:tav tm="100000">
                                              <p:val>
                                                <p:strVal val="#ppt_h"/>
                                              </p:val>
                                            </p:tav>
                                          </p:tavLst>
                                        </p:anim>
                                        <p:animEffect transition="in" filter="fade">
                                          <p:cBhvr>
                                            <p:cTn id="71" dur="300"/>
                                            <p:tgtEl>
                                              <p:spTgt spid="7"/>
                                            </p:tgtEl>
                                          </p:cBhvr>
                                        </p:animEffect>
                                      </p:childTnLst>
                                    </p:cTn>
                                  </p:par>
                                  <p:par>
                                    <p:cTn id="72" presetID="6" presetClass="emph" presetSubtype="0" autoRev="1" fill="hold" nodeType="withEffect">
                                      <p:stCondLst>
                                        <p:cond delay="3500"/>
                                      </p:stCondLst>
                                      <p:childTnLst>
                                        <p:animScale>
                                          <p:cBhvr>
                                            <p:cTn id="73" dur="150" fill="hold"/>
                                            <p:tgtEl>
                                              <p:spTgt spid="7"/>
                                            </p:tgtEl>
                                          </p:cBhvr>
                                          <p:by x="110000" y="110000"/>
                                        </p:animScale>
                                      </p:childTnLst>
                                    </p:cTn>
                                  </p:par>
                                  <p:par>
                                    <p:cTn id="74" presetID="53" presetClass="entr" presetSubtype="16" fill="hold" nodeType="withEffect">
                                      <p:stCondLst>
                                        <p:cond delay="3300"/>
                                      </p:stCondLst>
                                      <p:childTnLst>
                                        <p:set>
                                          <p:cBhvr>
                                            <p:cTn id="75" dur="1" fill="hold">
                                              <p:stCondLst>
                                                <p:cond delay="0"/>
                                              </p:stCondLst>
                                            </p:cTn>
                                            <p:tgtEl>
                                              <p:spTgt spid="8"/>
                                            </p:tgtEl>
                                            <p:attrNameLst>
                                              <p:attrName>style.visibility</p:attrName>
                                            </p:attrNameLst>
                                          </p:cBhvr>
                                          <p:to>
                                            <p:strVal val="visible"/>
                                          </p:to>
                                        </p:set>
                                        <p:anim calcmode="lin" valueType="num">
                                          <p:cBhvr>
                                            <p:cTn id="76" dur="300" fill="hold"/>
                                            <p:tgtEl>
                                              <p:spTgt spid="8"/>
                                            </p:tgtEl>
                                            <p:attrNameLst>
                                              <p:attrName>ppt_w</p:attrName>
                                            </p:attrNameLst>
                                          </p:cBhvr>
                                          <p:tavLst>
                                            <p:tav tm="0">
                                              <p:val>
                                                <p:fltVal val="0"/>
                                              </p:val>
                                            </p:tav>
                                            <p:tav tm="100000">
                                              <p:val>
                                                <p:strVal val="#ppt_w"/>
                                              </p:val>
                                            </p:tav>
                                          </p:tavLst>
                                        </p:anim>
                                        <p:anim calcmode="lin" valueType="num">
                                          <p:cBhvr>
                                            <p:cTn id="77" dur="300" fill="hold"/>
                                            <p:tgtEl>
                                              <p:spTgt spid="8"/>
                                            </p:tgtEl>
                                            <p:attrNameLst>
                                              <p:attrName>ppt_h</p:attrName>
                                            </p:attrNameLst>
                                          </p:cBhvr>
                                          <p:tavLst>
                                            <p:tav tm="0">
                                              <p:val>
                                                <p:fltVal val="0"/>
                                              </p:val>
                                            </p:tav>
                                            <p:tav tm="100000">
                                              <p:val>
                                                <p:strVal val="#ppt_h"/>
                                              </p:val>
                                            </p:tav>
                                          </p:tavLst>
                                        </p:anim>
                                        <p:animEffect transition="in" filter="fade">
                                          <p:cBhvr>
                                            <p:cTn id="78" dur="300"/>
                                            <p:tgtEl>
                                              <p:spTgt spid="8"/>
                                            </p:tgtEl>
                                          </p:cBhvr>
                                        </p:animEffect>
                                      </p:childTnLst>
                                    </p:cTn>
                                  </p:par>
                                  <p:par>
                                    <p:cTn id="79" presetID="6" presetClass="emph" presetSubtype="0" autoRev="1" fill="hold" nodeType="withEffect">
                                      <p:stCondLst>
                                        <p:cond delay="3600"/>
                                      </p:stCondLst>
                                      <p:childTnLst>
                                        <p:animScale>
                                          <p:cBhvr>
                                            <p:cTn id="80" dur="150" fill="hold"/>
                                            <p:tgtEl>
                                              <p:spTgt spid="8"/>
                                            </p:tgtEl>
                                          </p:cBhvr>
                                          <p:by x="110000" y="110000"/>
                                        </p:animScale>
                                      </p:childTnLst>
                                    </p:cTn>
                                  </p:par>
                                  <p:par>
                                    <p:cTn id="81" presetID="2" presetClass="entr" presetSubtype="2" fill="hold" grpId="0" nodeType="withEffect" p14:presetBounceEnd="60000">
                                      <p:stCondLst>
                                        <p:cond delay="4000"/>
                                      </p:stCondLst>
                                      <p:childTnLst>
                                        <p:set>
                                          <p:cBhvr>
                                            <p:cTn id="82" dur="1" fill="hold">
                                              <p:stCondLst>
                                                <p:cond delay="0"/>
                                              </p:stCondLst>
                                            </p:cTn>
                                            <p:tgtEl>
                                              <p:spTgt spid="14365"/>
                                            </p:tgtEl>
                                            <p:attrNameLst>
                                              <p:attrName>style.visibility</p:attrName>
                                            </p:attrNameLst>
                                          </p:cBhvr>
                                          <p:to>
                                            <p:strVal val="visible"/>
                                          </p:to>
                                        </p:set>
                                        <p:anim calcmode="lin" valueType="num" p14:bounceEnd="60000">
                                          <p:cBhvr additive="base">
                                            <p:cTn id="83" dur="750" fill="hold"/>
                                            <p:tgtEl>
                                              <p:spTgt spid="14365"/>
                                            </p:tgtEl>
                                            <p:attrNameLst>
                                              <p:attrName>ppt_x</p:attrName>
                                            </p:attrNameLst>
                                          </p:cBhvr>
                                          <p:tavLst>
                                            <p:tav tm="0">
                                              <p:val>
                                                <p:strVal val="1+#ppt_w/2"/>
                                              </p:val>
                                            </p:tav>
                                            <p:tav tm="100000">
                                              <p:val>
                                                <p:strVal val="#ppt_x"/>
                                              </p:val>
                                            </p:tav>
                                          </p:tavLst>
                                        </p:anim>
                                        <p:anim calcmode="lin" valueType="num" p14:bounceEnd="60000">
                                          <p:cBhvr additive="base">
                                            <p:cTn id="84" dur="750" fill="hold"/>
                                            <p:tgtEl>
                                              <p:spTgt spid="14365"/>
                                            </p:tgtEl>
                                            <p:attrNameLst>
                                              <p:attrName>ppt_y</p:attrName>
                                            </p:attrNameLst>
                                          </p:cBhvr>
                                          <p:tavLst>
                                            <p:tav tm="0">
                                              <p:val>
                                                <p:strVal val="#ppt_y"/>
                                              </p:val>
                                            </p:tav>
                                            <p:tav tm="100000">
                                              <p:val>
                                                <p:strVal val="#ppt_y"/>
                                              </p:val>
                                            </p:tav>
                                          </p:tavLst>
                                        </p:anim>
                                      </p:childTnLst>
                                    </p:cTn>
                                  </p:par>
                                  <p:par>
                                    <p:cTn id="85" presetID="53" presetClass="entr" presetSubtype="16" fill="hold" nodeType="withEffect">
                                      <p:stCondLst>
                                        <p:cond delay="4800"/>
                                      </p:stCondLst>
                                      <p:childTnLst>
                                        <p:set>
                                          <p:cBhvr>
                                            <p:cTn id="86" dur="1" fill="hold">
                                              <p:stCondLst>
                                                <p:cond delay="0"/>
                                              </p:stCondLst>
                                            </p:cTn>
                                            <p:tgtEl>
                                              <p:spTgt spid="16"/>
                                            </p:tgtEl>
                                            <p:attrNameLst>
                                              <p:attrName>style.visibility</p:attrName>
                                            </p:attrNameLst>
                                          </p:cBhvr>
                                          <p:to>
                                            <p:strVal val="visible"/>
                                          </p:to>
                                        </p:set>
                                        <p:anim calcmode="lin" valueType="num">
                                          <p:cBhvr>
                                            <p:cTn id="87" dur="300" fill="hold"/>
                                            <p:tgtEl>
                                              <p:spTgt spid="16"/>
                                            </p:tgtEl>
                                            <p:attrNameLst>
                                              <p:attrName>ppt_w</p:attrName>
                                            </p:attrNameLst>
                                          </p:cBhvr>
                                          <p:tavLst>
                                            <p:tav tm="0">
                                              <p:val>
                                                <p:fltVal val="0"/>
                                              </p:val>
                                            </p:tav>
                                            <p:tav tm="100000">
                                              <p:val>
                                                <p:strVal val="#ppt_w"/>
                                              </p:val>
                                            </p:tav>
                                          </p:tavLst>
                                        </p:anim>
                                        <p:anim calcmode="lin" valueType="num">
                                          <p:cBhvr>
                                            <p:cTn id="88" dur="300" fill="hold"/>
                                            <p:tgtEl>
                                              <p:spTgt spid="16"/>
                                            </p:tgtEl>
                                            <p:attrNameLst>
                                              <p:attrName>ppt_h</p:attrName>
                                            </p:attrNameLst>
                                          </p:cBhvr>
                                          <p:tavLst>
                                            <p:tav tm="0">
                                              <p:val>
                                                <p:fltVal val="0"/>
                                              </p:val>
                                            </p:tav>
                                            <p:tav tm="100000">
                                              <p:val>
                                                <p:strVal val="#ppt_h"/>
                                              </p:val>
                                            </p:tav>
                                          </p:tavLst>
                                        </p:anim>
                                        <p:animEffect transition="in" filter="fade">
                                          <p:cBhvr>
                                            <p:cTn id="89" dur="300"/>
                                            <p:tgtEl>
                                              <p:spTgt spid="16"/>
                                            </p:tgtEl>
                                          </p:cBhvr>
                                        </p:animEffect>
                                      </p:childTnLst>
                                    </p:cTn>
                                  </p:par>
                                  <p:par>
                                    <p:cTn id="90" presetID="6" presetClass="emph" presetSubtype="0" autoRev="1" fill="hold" nodeType="withEffect">
                                      <p:stCondLst>
                                        <p:cond delay="5100"/>
                                      </p:stCondLst>
                                      <p:childTnLst>
                                        <p:animScale>
                                          <p:cBhvr>
                                            <p:cTn id="91" dur="150" fill="hold"/>
                                            <p:tgtEl>
                                              <p:spTgt spid="16"/>
                                            </p:tgtEl>
                                          </p:cBhvr>
                                          <p:by x="110000" y="110000"/>
                                        </p:animScale>
                                      </p:childTnLst>
                                    </p:cTn>
                                  </p:par>
                                  <p:par>
                                    <p:cTn id="92" presetID="53" presetClass="entr" presetSubtype="16" fill="hold" nodeType="withEffect">
                                      <p:stCondLst>
                                        <p:cond delay="4900"/>
                                      </p:stCondLst>
                                      <p:childTnLst>
                                        <p:set>
                                          <p:cBhvr>
                                            <p:cTn id="93" dur="1" fill="hold">
                                              <p:stCondLst>
                                                <p:cond delay="0"/>
                                              </p:stCondLst>
                                            </p:cTn>
                                            <p:tgtEl>
                                              <p:spTgt spid="15"/>
                                            </p:tgtEl>
                                            <p:attrNameLst>
                                              <p:attrName>style.visibility</p:attrName>
                                            </p:attrNameLst>
                                          </p:cBhvr>
                                          <p:to>
                                            <p:strVal val="visible"/>
                                          </p:to>
                                        </p:set>
                                        <p:anim calcmode="lin" valueType="num">
                                          <p:cBhvr>
                                            <p:cTn id="94" dur="300" fill="hold"/>
                                            <p:tgtEl>
                                              <p:spTgt spid="15"/>
                                            </p:tgtEl>
                                            <p:attrNameLst>
                                              <p:attrName>ppt_w</p:attrName>
                                            </p:attrNameLst>
                                          </p:cBhvr>
                                          <p:tavLst>
                                            <p:tav tm="0">
                                              <p:val>
                                                <p:fltVal val="0"/>
                                              </p:val>
                                            </p:tav>
                                            <p:tav tm="100000">
                                              <p:val>
                                                <p:strVal val="#ppt_w"/>
                                              </p:val>
                                            </p:tav>
                                          </p:tavLst>
                                        </p:anim>
                                        <p:anim calcmode="lin" valueType="num">
                                          <p:cBhvr>
                                            <p:cTn id="95" dur="300" fill="hold"/>
                                            <p:tgtEl>
                                              <p:spTgt spid="15"/>
                                            </p:tgtEl>
                                            <p:attrNameLst>
                                              <p:attrName>ppt_h</p:attrName>
                                            </p:attrNameLst>
                                          </p:cBhvr>
                                          <p:tavLst>
                                            <p:tav tm="0">
                                              <p:val>
                                                <p:fltVal val="0"/>
                                              </p:val>
                                            </p:tav>
                                            <p:tav tm="100000">
                                              <p:val>
                                                <p:strVal val="#ppt_h"/>
                                              </p:val>
                                            </p:tav>
                                          </p:tavLst>
                                        </p:anim>
                                        <p:animEffect transition="in" filter="fade">
                                          <p:cBhvr>
                                            <p:cTn id="96" dur="300"/>
                                            <p:tgtEl>
                                              <p:spTgt spid="15"/>
                                            </p:tgtEl>
                                          </p:cBhvr>
                                        </p:animEffect>
                                      </p:childTnLst>
                                    </p:cTn>
                                  </p:par>
                                  <p:par>
                                    <p:cTn id="97" presetID="6" presetClass="emph" presetSubtype="0" autoRev="1" fill="hold" nodeType="withEffect">
                                      <p:stCondLst>
                                        <p:cond delay="5200"/>
                                      </p:stCondLst>
                                      <p:childTnLst>
                                        <p:animScale>
                                          <p:cBhvr>
                                            <p:cTn id="98" dur="150" fill="hold"/>
                                            <p:tgtEl>
                                              <p:spTgt spid="15"/>
                                            </p:tgtEl>
                                          </p:cBhvr>
                                          <p:by x="110000" y="110000"/>
                                        </p:animScale>
                                      </p:childTnLst>
                                    </p:cTn>
                                  </p:par>
                                  <p:par>
                                    <p:cTn id="99" presetID="53" presetClass="entr" presetSubtype="16" fill="hold" nodeType="withEffect">
                                      <p:stCondLst>
                                        <p:cond delay="5000"/>
                                      </p:stCondLst>
                                      <p:childTnLst>
                                        <p:set>
                                          <p:cBhvr>
                                            <p:cTn id="100" dur="1" fill="hold">
                                              <p:stCondLst>
                                                <p:cond delay="0"/>
                                              </p:stCondLst>
                                            </p:cTn>
                                            <p:tgtEl>
                                              <p:spTgt spid="14"/>
                                            </p:tgtEl>
                                            <p:attrNameLst>
                                              <p:attrName>style.visibility</p:attrName>
                                            </p:attrNameLst>
                                          </p:cBhvr>
                                          <p:to>
                                            <p:strVal val="visible"/>
                                          </p:to>
                                        </p:set>
                                        <p:anim calcmode="lin" valueType="num">
                                          <p:cBhvr>
                                            <p:cTn id="101" dur="300" fill="hold"/>
                                            <p:tgtEl>
                                              <p:spTgt spid="14"/>
                                            </p:tgtEl>
                                            <p:attrNameLst>
                                              <p:attrName>ppt_w</p:attrName>
                                            </p:attrNameLst>
                                          </p:cBhvr>
                                          <p:tavLst>
                                            <p:tav tm="0">
                                              <p:val>
                                                <p:fltVal val="0"/>
                                              </p:val>
                                            </p:tav>
                                            <p:tav tm="100000">
                                              <p:val>
                                                <p:strVal val="#ppt_w"/>
                                              </p:val>
                                            </p:tav>
                                          </p:tavLst>
                                        </p:anim>
                                        <p:anim calcmode="lin" valueType="num">
                                          <p:cBhvr>
                                            <p:cTn id="102" dur="300" fill="hold"/>
                                            <p:tgtEl>
                                              <p:spTgt spid="14"/>
                                            </p:tgtEl>
                                            <p:attrNameLst>
                                              <p:attrName>ppt_h</p:attrName>
                                            </p:attrNameLst>
                                          </p:cBhvr>
                                          <p:tavLst>
                                            <p:tav tm="0">
                                              <p:val>
                                                <p:fltVal val="0"/>
                                              </p:val>
                                            </p:tav>
                                            <p:tav tm="100000">
                                              <p:val>
                                                <p:strVal val="#ppt_h"/>
                                              </p:val>
                                            </p:tav>
                                          </p:tavLst>
                                        </p:anim>
                                        <p:animEffect transition="in" filter="fade">
                                          <p:cBhvr>
                                            <p:cTn id="103" dur="300"/>
                                            <p:tgtEl>
                                              <p:spTgt spid="14"/>
                                            </p:tgtEl>
                                          </p:cBhvr>
                                        </p:animEffect>
                                      </p:childTnLst>
                                    </p:cTn>
                                  </p:par>
                                  <p:par>
                                    <p:cTn id="104" presetID="6" presetClass="emph" presetSubtype="0" autoRev="1" fill="hold" nodeType="withEffect">
                                      <p:stCondLst>
                                        <p:cond delay="5300"/>
                                      </p:stCondLst>
                                      <p:childTnLst>
                                        <p:animScale>
                                          <p:cBhvr>
                                            <p:cTn id="105" dur="150" fill="hold"/>
                                            <p:tgtEl>
                                              <p:spTgt spid="14"/>
                                            </p:tgtEl>
                                          </p:cBhvr>
                                          <p:by x="110000" y="110000"/>
                                        </p:animScale>
                                      </p:childTnLst>
                                    </p:cTn>
                                  </p:par>
                                  <p:par>
                                    <p:cTn id="106" presetID="53" presetClass="entr" presetSubtype="16" fill="hold" nodeType="withEffect">
                                      <p:stCondLst>
                                        <p:cond delay="5100"/>
                                      </p:stCondLst>
                                      <p:childTnLst>
                                        <p:set>
                                          <p:cBhvr>
                                            <p:cTn id="107" dur="1" fill="hold">
                                              <p:stCondLst>
                                                <p:cond delay="0"/>
                                              </p:stCondLst>
                                            </p:cTn>
                                            <p:tgtEl>
                                              <p:spTgt spid="13"/>
                                            </p:tgtEl>
                                            <p:attrNameLst>
                                              <p:attrName>style.visibility</p:attrName>
                                            </p:attrNameLst>
                                          </p:cBhvr>
                                          <p:to>
                                            <p:strVal val="visible"/>
                                          </p:to>
                                        </p:set>
                                        <p:anim calcmode="lin" valueType="num">
                                          <p:cBhvr>
                                            <p:cTn id="108" dur="300" fill="hold"/>
                                            <p:tgtEl>
                                              <p:spTgt spid="13"/>
                                            </p:tgtEl>
                                            <p:attrNameLst>
                                              <p:attrName>ppt_w</p:attrName>
                                            </p:attrNameLst>
                                          </p:cBhvr>
                                          <p:tavLst>
                                            <p:tav tm="0">
                                              <p:val>
                                                <p:fltVal val="0"/>
                                              </p:val>
                                            </p:tav>
                                            <p:tav tm="100000">
                                              <p:val>
                                                <p:strVal val="#ppt_w"/>
                                              </p:val>
                                            </p:tav>
                                          </p:tavLst>
                                        </p:anim>
                                        <p:anim calcmode="lin" valueType="num">
                                          <p:cBhvr>
                                            <p:cTn id="109" dur="300" fill="hold"/>
                                            <p:tgtEl>
                                              <p:spTgt spid="13"/>
                                            </p:tgtEl>
                                            <p:attrNameLst>
                                              <p:attrName>ppt_h</p:attrName>
                                            </p:attrNameLst>
                                          </p:cBhvr>
                                          <p:tavLst>
                                            <p:tav tm="0">
                                              <p:val>
                                                <p:fltVal val="0"/>
                                              </p:val>
                                            </p:tav>
                                            <p:tav tm="100000">
                                              <p:val>
                                                <p:strVal val="#ppt_h"/>
                                              </p:val>
                                            </p:tav>
                                          </p:tavLst>
                                        </p:anim>
                                        <p:animEffect transition="in" filter="fade">
                                          <p:cBhvr>
                                            <p:cTn id="110" dur="300"/>
                                            <p:tgtEl>
                                              <p:spTgt spid="13"/>
                                            </p:tgtEl>
                                          </p:cBhvr>
                                        </p:animEffect>
                                      </p:childTnLst>
                                    </p:cTn>
                                  </p:par>
                                  <p:par>
                                    <p:cTn id="111" presetID="6" presetClass="emph" presetSubtype="0" autoRev="1" fill="hold" nodeType="withEffect">
                                      <p:stCondLst>
                                        <p:cond delay="5400"/>
                                      </p:stCondLst>
                                      <p:childTnLst>
                                        <p:animScale>
                                          <p:cBhvr>
                                            <p:cTn id="112" dur="150" fill="hold"/>
                                            <p:tgtEl>
                                              <p:spTgt spid="13"/>
                                            </p:tgtEl>
                                          </p:cBhvr>
                                          <p:by x="110000" y="110000"/>
                                        </p:animScale>
                                      </p:childTnLst>
                                    </p:cTn>
                                  </p:par>
                                  <p:par>
                                    <p:cTn id="113" presetID="2" presetClass="entr" presetSubtype="2" fill="hold" grpId="0" nodeType="withEffect" p14:presetBounceEnd="60000">
                                      <p:stCondLst>
                                        <p:cond delay="5700"/>
                                      </p:stCondLst>
                                      <p:childTnLst>
                                        <p:set>
                                          <p:cBhvr>
                                            <p:cTn id="114" dur="1" fill="hold">
                                              <p:stCondLst>
                                                <p:cond delay="0"/>
                                              </p:stCondLst>
                                            </p:cTn>
                                            <p:tgtEl>
                                              <p:spTgt spid="14375"/>
                                            </p:tgtEl>
                                            <p:attrNameLst>
                                              <p:attrName>style.visibility</p:attrName>
                                            </p:attrNameLst>
                                          </p:cBhvr>
                                          <p:to>
                                            <p:strVal val="visible"/>
                                          </p:to>
                                        </p:set>
                                        <p:anim calcmode="lin" valueType="num" p14:bounceEnd="60000">
                                          <p:cBhvr additive="base">
                                            <p:cTn id="115" dur="750" fill="hold"/>
                                            <p:tgtEl>
                                              <p:spTgt spid="14375"/>
                                            </p:tgtEl>
                                            <p:attrNameLst>
                                              <p:attrName>ppt_x</p:attrName>
                                            </p:attrNameLst>
                                          </p:cBhvr>
                                          <p:tavLst>
                                            <p:tav tm="0">
                                              <p:val>
                                                <p:strVal val="1+#ppt_w/2"/>
                                              </p:val>
                                            </p:tav>
                                            <p:tav tm="100000">
                                              <p:val>
                                                <p:strVal val="#ppt_x"/>
                                              </p:val>
                                            </p:tav>
                                          </p:tavLst>
                                        </p:anim>
                                        <p:anim calcmode="lin" valueType="num" p14:bounceEnd="60000">
                                          <p:cBhvr additive="base">
                                            <p:cTn id="116" dur="750" fill="hold"/>
                                            <p:tgtEl>
                                              <p:spTgt spid="14375"/>
                                            </p:tgtEl>
                                            <p:attrNameLst>
                                              <p:attrName>ppt_y</p:attrName>
                                            </p:attrNameLst>
                                          </p:cBhvr>
                                          <p:tavLst>
                                            <p:tav tm="0">
                                              <p:val>
                                                <p:strVal val="#ppt_y"/>
                                              </p:val>
                                            </p:tav>
                                            <p:tav tm="100000">
                                              <p:val>
                                                <p:strVal val="#ppt_y"/>
                                              </p:val>
                                            </p:tav>
                                          </p:tavLst>
                                        </p:anim>
                                      </p:childTnLst>
                                    </p:cTn>
                                  </p:par>
                                  <p:par>
                                    <p:cTn id="117" presetID="2" presetClass="entr" presetSubtype="2" fill="hold" grpId="0" nodeType="withEffect" p14:presetBounceEnd="60000">
                                      <p:stCondLst>
                                        <p:cond delay="5800"/>
                                      </p:stCondLst>
                                      <p:childTnLst>
                                        <p:set>
                                          <p:cBhvr>
                                            <p:cTn id="118" dur="1" fill="hold">
                                              <p:stCondLst>
                                                <p:cond delay="0"/>
                                              </p:stCondLst>
                                            </p:cTn>
                                            <p:tgtEl>
                                              <p:spTgt spid="14376"/>
                                            </p:tgtEl>
                                            <p:attrNameLst>
                                              <p:attrName>style.visibility</p:attrName>
                                            </p:attrNameLst>
                                          </p:cBhvr>
                                          <p:to>
                                            <p:strVal val="visible"/>
                                          </p:to>
                                        </p:set>
                                        <p:anim calcmode="lin" valueType="num" p14:bounceEnd="60000">
                                          <p:cBhvr additive="base">
                                            <p:cTn id="119" dur="750" fill="hold"/>
                                            <p:tgtEl>
                                              <p:spTgt spid="14376"/>
                                            </p:tgtEl>
                                            <p:attrNameLst>
                                              <p:attrName>ppt_x</p:attrName>
                                            </p:attrNameLst>
                                          </p:cBhvr>
                                          <p:tavLst>
                                            <p:tav tm="0">
                                              <p:val>
                                                <p:strVal val="1+#ppt_w/2"/>
                                              </p:val>
                                            </p:tav>
                                            <p:tav tm="100000">
                                              <p:val>
                                                <p:strVal val="#ppt_x"/>
                                              </p:val>
                                            </p:tav>
                                          </p:tavLst>
                                        </p:anim>
                                        <p:anim calcmode="lin" valueType="num" p14:bounceEnd="60000">
                                          <p:cBhvr additive="base">
                                            <p:cTn id="120" dur="750" fill="hold"/>
                                            <p:tgtEl>
                                              <p:spTgt spid="14376"/>
                                            </p:tgtEl>
                                            <p:attrNameLst>
                                              <p:attrName>ppt_y</p:attrName>
                                            </p:attrNameLst>
                                          </p:cBhvr>
                                          <p:tavLst>
                                            <p:tav tm="0">
                                              <p:val>
                                                <p:strVal val="#ppt_y"/>
                                              </p:val>
                                            </p:tav>
                                            <p:tav tm="100000">
                                              <p:val>
                                                <p:strVal val="#ppt_y"/>
                                              </p:val>
                                            </p:tav>
                                          </p:tavLst>
                                        </p:anim>
                                      </p:childTnLst>
                                    </p:cTn>
                                  </p:par>
                                  <p:par>
                                    <p:cTn id="121" presetID="53" presetClass="entr" presetSubtype="16" fill="hold" nodeType="withEffect">
                                      <p:stCondLst>
                                        <p:cond delay="6600"/>
                                      </p:stCondLst>
                                      <p:childTnLst>
                                        <p:set>
                                          <p:cBhvr>
                                            <p:cTn id="122" dur="1" fill="hold">
                                              <p:stCondLst>
                                                <p:cond delay="0"/>
                                              </p:stCondLst>
                                            </p:cTn>
                                            <p:tgtEl>
                                              <p:spTgt spid="12"/>
                                            </p:tgtEl>
                                            <p:attrNameLst>
                                              <p:attrName>style.visibility</p:attrName>
                                            </p:attrNameLst>
                                          </p:cBhvr>
                                          <p:to>
                                            <p:strVal val="visible"/>
                                          </p:to>
                                        </p:set>
                                        <p:anim calcmode="lin" valueType="num">
                                          <p:cBhvr>
                                            <p:cTn id="123" dur="300" fill="hold"/>
                                            <p:tgtEl>
                                              <p:spTgt spid="12"/>
                                            </p:tgtEl>
                                            <p:attrNameLst>
                                              <p:attrName>ppt_w</p:attrName>
                                            </p:attrNameLst>
                                          </p:cBhvr>
                                          <p:tavLst>
                                            <p:tav tm="0">
                                              <p:val>
                                                <p:fltVal val="0"/>
                                              </p:val>
                                            </p:tav>
                                            <p:tav tm="100000">
                                              <p:val>
                                                <p:strVal val="#ppt_w"/>
                                              </p:val>
                                            </p:tav>
                                          </p:tavLst>
                                        </p:anim>
                                        <p:anim calcmode="lin" valueType="num">
                                          <p:cBhvr>
                                            <p:cTn id="124" dur="300" fill="hold"/>
                                            <p:tgtEl>
                                              <p:spTgt spid="12"/>
                                            </p:tgtEl>
                                            <p:attrNameLst>
                                              <p:attrName>ppt_h</p:attrName>
                                            </p:attrNameLst>
                                          </p:cBhvr>
                                          <p:tavLst>
                                            <p:tav tm="0">
                                              <p:val>
                                                <p:fltVal val="0"/>
                                              </p:val>
                                            </p:tav>
                                            <p:tav tm="100000">
                                              <p:val>
                                                <p:strVal val="#ppt_h"/>
                                              </p:val>
                                            </p:tav>
                                          </p:tavLst>
                                        </p:anim>
                                        <p:animEffect transition="in" filter="fade">
                                          <p:cBhvr>
                                            <p:cTn id="125" dur="300"/>
                                            <p:tgtEl>
                                              <p:spTgt spid="12"/>
                                            </p:tgtEl>
                                          </p:cBhvr>
                                        </p:animEffect>
                                      </p:childTnLst>
                                    </p:cTn>
                                  </p:par>
                                  <p:par>
                                    <p:cTn id="126" presetID="6" presetClass="emph" presetSubtype="0" autoRev="1" fill="hold" nodeType="withEffect">
                                      <p:stCondLst>
                                        <p:cond delay="6900"/>
                                      </p:stCondLst>
                                      <p:childTnLst>
                                        <p:animScale>
                                          <p:cBhvr>
                                            <p:cTn id="127" dur="150" fill="hold"/>
                                            <p:tgtEl>
                                              <p:spTgt spid="12"/>
                                            </p:tgtEl>
                                          </p:cBhvr>
                                          <p:by x="110000" y="110000"/>
                                        </p:animScale>
                                      </p:childTnLst>
                                    </p:cTn>
                                  </p:par>
                                  <p:par>
                                    <p:cTn id="128" presetID="53" presetClass="entr" presetSubtype="16" fill="hold" nodeType="withEffect">
                                      <p:stCondLst>
                                        <p:cond delay="6700"/>
                                      </p:stCondLst>
                                      <p:childTnLst>
                                        <p:set>
                                          <p:cBhvr>
                                            <p:cTn id="129" dur="1" fill="hold">
                                              <p:stCondLst>
                                                <p:cond delay="0"/>
                                              </p:stCondLst>
                                            </p:cTn>
                                            <p:tgtEl>
                                              <p:spTgt spid="11"/>
                                            </p:tgtEl>
                                            <p:attrNameLst>
                                              <p:attrName>style.visibility</p:attrName>
                                            </p:attrNameLst>
                                          </p:cBhvr>
                                          <p:to>
                                            <p:strVal val="visible"/>
                                          </p:to>
                                        </p:set>
                                        <p:anim calcmode="lin" valueType="num">
                                          <p:cBhvr>
                                            <p:cTn id="130" dur="300" fill="hold"/>
                                            <p:tgtEl>
                                              <p:spTgt spid="11"/>
                                            </p:tgtEl>
                                            <p:attrNameLst>
                                              <p:attrName>ppt_w</p:attrName>
                                            </p:attrNameLst>
                                          </p:cBhvr>
                                          <p:tavLst>
                                            <p:tav tm="0">
                                              <p:val>
                                                <p:fltVal val="0"/>
                                              </p:val>
                                            </p:tav>
                                            <p:tav tm="100000">
                                              <p:val>
                                                <p:strVal val="#ppt_w"/>
                                              </p:val>
                                            </p:tav>
                                          </p:tavLst>
                                        </p:anim>
                                        <p:anim calcmode="lin" valueType="num">
                                          <p:cBhvr>
                                            <p:cTn id="131" dur="300" fill="hold"/>
                                            <p:tgtEl>
                                              <p:spTgt spid="11"/>
                                            </p:tgtEl>
                                            <p:attrNameLst>
                                              <p:attrName>ppt_h</p:attrName>
                                            </p:attrNameLst>
                                          </p:cBhvr>
                                          <p:tavLst>
                                            <p:tav tm="0">
                                              <p:val>
                                                <p:fltVal val="0"/>
                                              </p:val>
                                            </p:tav>
                                            <p:tav tm="100000">
                                              <p:val>
                                                <p:strVal val="#ppt_h"/>
                                              </p:val>
                                            </p:tav>
                                          </p:tavLst>
                                        </p:anim>
                                        <p:animEffect transition="in" filter="fade">
                                          <p:cBhvr>
                                            <p:cTn id="132" dur="300"/>
                                            <p:tgtEl>
                                              <p:spTgt spid="11"/>
                                            </p:tgtEl>
                                          </p:cBhvr>
                                        </p:animEffect>
                                      </p:childTnLst>
                                    </p:cTn>
                                  </p:par>
                                  <p:par>
                                    <p:cTn id="133" presetID="6" presetClass="emph" presetSubtype="0" autoRev="1" fill="hold" nodeType="withEffect">
                                      <p:stCondLst>
                                        <p:cond delay="7000"/>
                                      </p:stCondLst>
                                      <p:childTnLst>
                                        <p:animScale>
                                          <p:cBhvr>
                                            <p:cTn id="134" dur="150" fill="hold"/>
                                            <p:tgtEl>
                                              <p:spTgt spid="11"/>
                                            </p:tgtEl>
                                          </p:cBhvr>
                                          <p:by x="110000" y="110000"/>
                                        </p:animScale>
                                      </p:childTnLst>
                                    </p:cTn>
                                  </p:par>
                                  <p:par>
                                    <p:cTn id="135" presetID="53" presetClass="entr" presetSubtype="16" fill="hold" nodeType="withEffect">
                                      <p:stCondLst>
                                        <p:cond delay="6800"/>
                                      </p:stCondLst>
                                      <p:childTnLst>
                                        <p:set>
                                          <p:cBhvr>
                                            <p:cTn id="136" dur="1" fill="hold">
                                              <p:stCondLst>
                                                <p:cond delay="0"/>
                                              </p:stCondLst>
                                            </p:cTn>
                                            <p:tgtEl>
                                              <p:spTgt spid="10"/>
                                            </p:tgtEl>
                                            <p:attrNameLst>
                                              <p:attrName>style.visibility</p:attrName>
                                            </p:attrNameLst>
                                          </p:cBhvr>
                                          <p:to>
                                            <p:strVal val="visible"/>
                                          </p:to>
                                        </p:set>
                                        <p:anim calcmode="lin" valueType="num">
                                          <p:cBhvr>
                                            <p:cTn id="137" dur="300" fill="hold"/>
                                            <p:tgtEl>
                                              <p:spTgt spid="10"/>
                                            </p:tgtEl>
                                            <p:attrNameLst>
                                              <p:attrName>ppt_w</p:attrName>
                                            </p:attrNameLst>
                                          </p:cBhvr>
                                          <p:tavLst>
                                            <p:tav tm="0">
                                              <p:val>
                                                <p:fltVal val="0"/>
                                              </p:val>
                                            </p:tav>
                                            <p:tav tm="100000">
                                              <p:val>
                                                <p:strVal val="#ppt_w"/>
                                              </p:val>
                                            </p:tav>
                                          </p:tavLst>
                                        </p:anim>
                                        <p:anim calcmode="lin" valueType="num">
                                          <p:cBhvr>
                                            <p:cTn id="138" dur="300" fill="hold"/>
                                            <p:tgtEl>
                                              <p:spTgt spid="10"/>
                                            </p:tgtEl>
                                            <p:attrNameLst>
                                              <p:attrName>ppt_h</p:attrName>
                                            </p:attrNameLst>
                                          </p:cBhvr>
                                          <p:tavLst>
                                            <p:tav tm="0">
                                              <p:val>
                                                <p:fltVal val="0"/>
                                              </p:val>
                                            </p:tav>
                                            <p:tav tm="100000">
                                              <p:val>
                                                <p:strVal val="#ppt_h"/>
                                              </p:val>
                                            </p:tav>
                                          </p:tavLst>
                                        </p:anim>
                                        <p:animEffect transition="in" filter="fade">
                                          <p:cBhvr>
                                            <p:cTn id="139" dur="300"/>
                                            <p:tgtEl>
                                              <p:spTgt spid="10"/>
                                            </p:tgtEl>
                                          </p:cBhvr>
                                        </p:animEffect>
                                      </p:childTnLst>
                                    </p:cTn>
                                  </p:par>
                                  <p:par>
                                    <p:cTn id="140" presetID="6" presetClass="emph" presetSubtype="0" autoRev="1" fill="hold" nodeType="withEffect">
                                      <p:stCondLst>
                                        <p:cond delay="7100"/>
                                      </p:stCondLst>
                                      <p:childTnLst>
                                        <p:animScale>
                                          <p:cBhvr>
                                            <p:cTn id="141" dur="150" fill="hold"/>
                                            <p:tgtEl>
                                              <p:spTgt spid="10"/>
                                            </p:tgtEl>
                                          </p:cBhvr>
                                          <p:by x="110000" y="110000"/>
                                        </p:animScale>
                                      </p:childTnLst>
                                    </p:cTn>
                                  </p:par>
                                  <p:par>
                                    <p:cTn id="142" presetID="53" presetClass="entr" presetSubtype="16" fill="hold" nodeType="withEffect">
                                      <p:stCondLst>
                                        <p:cond delay="6900"/>
                                      </p:stCondLst>
                                      <p:childTnLst>
                                        <p:set>
                                          <p:cBhvr>
                                            <p:cTn id="143" dur="1" fill="hold">
                                              <p:stCondLst>
                                                <p:cond delay="0"/>
                                              </p:stCondLst>
                                            </p:cTn>
                                            <p:tgtEl>
                                              <p:spTgt spid="9"/>
                                            </p:tgtEl>
                                            <p:attrNameLst>
                                              <p:attrName>style.visibility</p:attrName>
                                            </p:attrNameLst>
                                          </p:cBhvr>
                                          <p:to>
                                            <p:strVal val="visible"/>
                                          </p:to>
                                        </p:set>
                                        <p:anim calcmode="lin" valueType="num">
                                          <p:cBhvr>
                                            <p:cTn id="144" dur="300" fill="hold"/>
                                            <p:tgtEl>
                                              <p:spTgt spid="9"/>
                                            </p:tgtEl>
                                            <p:attrNameLst>
                                              <p:attrName>ppt_w</p:attrName>
                                            </p:attrNameLst>
                                          </p:cBhvr>
                                          <p:tavLst>
                                            <p:tav tm="0">
                                              <p:val>
                                                <p:fltVal val="0"/>
                                              </p:val>
                                            </p:tav>
                                            <p:tav tm="100000">
                                              <p:val>
                                                <p:strVal val="#ppt_w"/>
                                              </p:val>
                                            </p:tav>
                                          </p:tavLst>
                                        </p:anim>
                                        <p:anim calcmode="lin" valueType="num">
                                          <p:cBhvr>
                                            <p:cTn id="145" dur="300" fill="hold"/>
                                            <p:tgtEl>
                                              <p:spTgt spid="9"/>
                                            </p:tgtEl>
                                            <p:attrNameLst>
                                              <p:attrName>ppt_h</p:attrName>
                                            </p:attrNameLst>
                                          </p:cBhvr>
                                          <p:tavLst>
                                            <p:tav tm="0">
                                              <p:val>
                                                <p:fltVal val="0"/>
                                              </p:val>
                                            </p:tav>
                                            <p:tav tm="100000">
                                              <p:val>
                                                <p:strVal val="#ppt_h"/>
                                              </p:val>
                                            </p:tav>
                                          </p:tavLst>
                                        </p:anim>
                                        <p:animEffect transition="in" filter="fade">
                                          <p:cBhvr>
                                            <p:cTn id="146" dur="300"/>
                                            <p:tgtEl>
                                              <p:spTgt spid="9"/>
                                            </p:tgtEl>
                                          </p:cBhvr>
                                        </p:animEffect>
                                      </p:childTnLst>
                                    </p:cTn>
                                  </p:par>
                                  <p:par>
                                    <p:cTn id="147" presetID="6" presetClass="emph" presetSubtype="0" autoRev="1" fill="hold" nodeType="withEffect">
                                      <p:stCondLst>
                                        <p:cond delay="7200"/>
                                      </p:stCondLst>
                                      <p:childTnLst>
                                        <p:animScale>
                                          <p:cBhvr>
                                            <p:cTn id="148" dur="150" fill="hold"/>
                                            <p:tgtEl>
                                              <p:spTgt spid="9"/>
                                            </p:tgtEl>
                                          </p:cBhvr>
                                          <p:by x="110000" y="110000"/>
                                        </p:animScale>
                                      </p:childTnLst>
                                    </p:cTn>
                                  </p:par>
                                  <p:par>
                                    <p:cTn id="149" presetID="2" presetClass="entr" presetSubtype="2" fill="hold" grpId="0" nodeType="withEffect" p14:presetBounceEnd="60000">
                                      <p:stCondLst>
                                        <p:cond delay="3900"/>
                                      </p:stCondLst>
                                      <p:childTnLst>
                                        <p:set>
                                          <p:cBhvr>
                                            <p:cTn id="150" dur="1" fill="hold">
                                              <p:stCondLst>
                                                <p:cond delay="0"/>
                                              </p:stCondLst>
                                            </p:cTn>
                                            <p:tgtEl>
                                              <p:spTgt spid="87"/>
                                            </p:tgtEl>
                                            <p:attrNameLst>
                                              <p:attrName>style.visibility</p:attrName>
                                            </p:attrNameLst>
                                          </p:cBhvr>
                                          <p:to>
                                            <p:strVal val="visible"/>
                                          </p:to>
                                        </p:set>
                                        <p:anim calcmode="lin" valueType="num" p14:bounceEnd="60000">
                                          <p:cBhvr additive="base">
                                            <p:cTn id="151" dur="750" fill="hold"/>
                                            <p:tgtEl>
                                              <p:spTgt spid="87"/>
                                            </p:tgtEl>
                                            <p:attrNameLst>
                                              <p:attrName>ppt_x</p:attrName>
                                            </p:attrNameLst>
                                          </p:cBhvr>
                                          <p:tavLst>
                                            <p:tav tm="0">
                                              <p:val>
                                                <p:strVal val="1+#ppt_w/2"/>
                                              </p:val>
                                            </p:tav>
                                            <p:tav tm="100000">
                                              <p:val>
                                                <p:strVal val="#ppt_x"/>
                                              </p:val>
                                            </p:tav>
                                          </p:tavLst>
                                        </p:anim>
                                        <p:anim calcmode="lin" valueType="num" p14:bounceEnd="60000">
                                          <p:cBhvr additive="base">
                                            <p:cTn id="152" dur="750" fill="hold"/>
                                            <p:tgtEl>
                                              <p:spTgt spid="87"/>
                                            </p:tgtEl>
                                            <p:attrNameLst>
                                              <p:attrName>ppt_y</p:attrName>
                                            </p:attrNameLst>
                                          </p:cBhvr>
                                          <p:tavLst>
                                            <p:tav tm="0">
                                              <p:val>
                                                <p:strVal val="#ppt_y"/>
                                              </p:val>
                                            </p:tav>
                                            <p:tav tm="100000">
                                              <p:val>
                                                <p:strVal val="#ppt_y"/>
                                              </p:val>
                                            </p:tav>
                                          </p:tavLst>
                                        </p:anim>
                                      </p:childTnLst>
                                    </p:cTn>
                                  </p:par>
                                  <p:par>
                                    <p:cTn id="153" presetID="2" presetClass="entr" presetSubtype="2" fill="hold" grpId="0" nodeType="withEffect" p14:presetBounceEnd="60000">
                                      <p:stCondLst>
                                        <p:cond delay="4000"/>
                                      </p:stCondLst>
                                      <p:childTnLst>
                                        <p:set>
                                          <p:cBhvr>
                                            <p:cTn id="154" dur="1" fill="hold">
                                              <p:stCondLst>
                                                <p:cond delay="0"/>
                                              </p:stCondLst>
                                            </p:cTn>
                                            <p:tgtEl>
                                              <p:spTgt spid="88"/>
                                            </p:tgtEl>
                                            <p:attrNameLst>
                                              <p:attrName>style.visibility</p:attrName>
                                            </p:attrNameLst>
                                          </p:cBhvr>
                                          <p:to>
                                            <p:strVal val="visible"/>
                                          </p:to>
                                        </p:set>
                                        <p:anim calcmode="lin" valueType="num" p14:bounceEnd="60000">
                                          <p:cBhvr additive="base">
                                            <p:cTn id="155" dur="750" fill="hold"/>
                                            <p:tgtEl>
                                              <p:spTgt spid="88"/>
                                            </p:tgtEl>
                                            <p:attrNameLst>
                                              <p:attrName>ppt_x</p:attrName>
                                            </p:attrNameLst>
                                          </p:cBhvr>
                                          <p:tavLst>
                                            <p:tav tm="0">
                                              <p:val>
                                                <p:strVal val="1+#ppt_w/2"/>
                                              </p:val>
                                            </p:tav>
                                            <p:tav tm="100000">
                                              <p:val>
                                                <p:strVal val="#ppt_x"/>
                                              </p:val>
                                            </p:tav>
                                          </p:tavLst>
                                        </p:anim>
                                        <p:anim calcmode="lin" valueType="num" p14:bounceEnd="60000">
                                          <p:cBhvr additive="base">
                                            <p:cTn id="156" dur="750" fill="hold"/>
                                            <p:tgtEl>
                                              <p:spTgt spid="88"/>
                                            </p:tgtEl>
                                            <p:attrNameLst>
                                              <p:attrName>ppt_y</p:attrName>
                                            </p:attrNameLst>
                                          </p:cBhvr>
                                          <p:tavLst>
                                            <p:tav tm="0">
                                              <p:val>
                                                <p:strVal val="#ppt_y"/>
                                              </p:val>
                                            </p:tav>
                                            <p:tav tm="100000">
                                              <p:val>
                                                <p:strVal val="#ppt_y"/>
                                              </p:val>
                                            </p:tav>
                                          </p:tavLst>
                                        </p:anim>
                                      </p:childTnLst>
                                    </p:cTn>
                                  </p:par>
                                  <p:par>
                                    <p:cTn id="157" presetID="53" presetClass="entr" presetSubtype="16" fill="hold" nodeType="withEffect">
                                      <p:stCondLst>
                                        <p:cond delay="4800"/>
                                      </p:stCondLst>
                                      <p:childTnLst>
                                        <p:set>
                                          <p:cBhvr>
                                            <p:cTn id="158" dur="1" fill="hold">
                                              <p:stCondLst>
                                                <p:cond delay="0"/>
                                              </p:stCondLst>
                                            </p:cTn>
                                            <p:tgtEl>
                                              <p:spTgt spid="89"/>
                                            </p:tgtEl>
                                            <p:attrNameLst>
                                              <p:attrName>style.visibility</p:attrName>
                                            </p:attrNameLst>
                                          </p:cBhvr>
                                          <p:to>
                                            <p:strVal val="visible"/>
                                          </p:to>
                                        </p:set>
                                        <p:anim calcmode="lin" valueType="num">
                                          <p:cBhvr>
                                            <p:cTn id="159" dur="300" fill="hold"/>
                                            <p:tgtEl>
                                              <p:spTgt spid="89"/>
                                            </p:tgtEl>
                                            <p:attrNameLst>
                                              <p:attrName>ppt_w</p:attrName>
                                            </p:attrNameLst>
                                          </p:cBhvr>
                                          <p:tavLst>
                                            <p:tav tm="0">
                                              <p:val>
                                                <p:fltVal val="0"/>
                                              </p:val>
                                            </p:tav>
                                            <p:tav tm="100000">
                                              <p:val>
                                                <p:strVal val="#ppt_w"/>
                                              </p:val>
                                            </p:tav>
                                          </p:tavLst>
                                        </p:anim>
                                        <p:anim calcmode="lin" valueType="num">
                                          <p:cBhvr>
                                            <p:cTn id="160" dur="300" fill="hold"/>
                                            <p:tgtEl>
                                              <p:spTgt spid="89"/>
                                            </p:tgtEl>
                                            <p:attrNameLst>
                                              <p:attrName>ppt_h</p:attrName>
                                            </p:attrNameLst>
                                          </p:cBhvr>
                                          <p:tavLst>
                                            <p:tav tm="0">
                                              <p:val>
                                                <p:fltVal val="0"/>
                                              </p:val>
                                            </p:tav>
                                            <p:tav tm="100000">
                                              <p:val>
                                                <p:strVal val="#ppt_h"/>
                                              </p:val>
                                            </p:tav>
                                          </p:tavLst>
                                        </p:anim>
                                        <p:animEffect transition="in" filter="fade">
                                          <p:cBhvr>
                                            <p:cTn id="161" dur="300"/>
                                            <p:tgtEl>
                                              <p:spTgt spid="89"/>
                                            </p:tgtEl>
                                          </p:cBhvr>
                                        </p:animEffect>
                                      </p:childTnLst>
                                    </p:cTn>
                                  </p:par>
                                  <p:par>
                                    <p:cTn id="162" presetID="6" presetClass="emph" presetSubtype="0" autoRev="1" fill="hold" nodeType="withEffect">
                                      <p:stCondLst>
                                        <p:cond delay="5100"/>
                                      </p:stCondLst>
                                      <p:childTnLst>
                                        <p:animScale>
                                          <p:cBhvr>
                                            <p:cTn id="163" dur="150" fill="hold"/>
                                            <p:tgtEl>
                                              <p:spTgt spid="89"/>
                                            </p:tgtEl>
                                          </p:cBhvr>
                                          <p:by x="110000" y="110000"/>
                                        </p:animScale>
                                      </p:childTnLst>
                                    </p:cTn>
                                  </p:par>
                                  <p:par>
                                    <p:cTn id="164" presetID="53" presetClass="entr" presetSubtype="16" fill="hold" nodeType="withEffect">
                                      <p:stCondLst>
                                        <p:cond delay="4900"/>
                                      </p:stCondLst>
                                      <p:childTnLst>
                                        <p:set>
                                          <p:cBhvr>
                                            <p:cTn id="165" dur="1" fill="hold">
                                              <p:stCondLst>
                                                <p:cond delay="0"/>
                                              </p:stCondLst>
                                            </p:cTn>
                                            <p:tgtEl>
                                              <p:spTgt spid="92"/>
                                            </p:tgtEl>
                                            <p:attrNameLst>
                                              <p:attrName>style.visibility</p:attrName>
                                            </p:attrNameLst>
                                          </p:cBhvr>
                                          <p:to>
                                            <p:strVal val="visible"/>
                                          </p:to>
                                        </p:set>
                                        <p:anim calcmode="lin" valueType="num">
                                          <p:cBhvr>
                                            <p:cTn id="166" dur="300" fill="hold"/>
                                            <p:tgtEl>
                                              <p:spTgt spid="92"/>
                                            </p:tgtEl>
                                            <p:attrNameLst>
                                              <p:attrName>ppt_w</p:attrName>
                                            </p:attrNameLst>
                                          </p:cBhvr>
                                          <p:tavLst>
                                            <p:tav tm="0">
                                              <p:val>
                                                <p:fltVal val="0"/>
                                              </p:val>
                                            </p:tav>
                                            <p:tav tm="100000">
                                              <p:val>
                                                <p:strVal val="#ppt_w"/>
                                              </p:val>
                                            </p:tav>
                                          </p:tavLst>
                                        </p:anim>
                                        <p:anim calcmode="lin" valueType="num">
                                          <p:cBhvr>
                                            <p:cTn id="167" dur="300" fill="hold"/>
                                            <p:tgtEl>
                                              <p:spTgt spid="92"/>
                                            </p:tgtEl>
                                            <p:attrNameLst>
                                              <p:attrName>ppt_h</p:attrName>
                                            </p:attrNameLst>
                                          </p:cBhvr>
                                          <p:tavLst>
                                            <p:tav tm="0">
                                              <p:val>
                                                <p:fltVal val="0"/>
                                              </p:val>
                                            </p:tav>
                                            <p:tav tm="100000">
                                              <p:val>
                                                <p:strVal val="#ppt_h"/>
                                              </p:val>
                                            </p:tav>
                                          </p:tavLst>
                                        </p:anim>
                                        <p:animEffect transition="in" filter="fade">
                                          <p:cBhvr>
                                            <p:cTn id="168" dur="300"/>
                                            <p:tgtEl>
                                              <p:spTgt spid="92"/>
                                            </p:tgtEl>
                                          </p:cBhvr>
                                        </p:animEffect>
                                      </p:childTnLst>
                                    </p:cTn>
                                  </p:par>
                                  <p:par>
                                    <p:cTn id="169" presetID="6" presetClass="emph" presetSubtype="0" autoRev="1" fill="hold" nodeType="withEffect">
                                      <p:stCondLst>
                                        <p:cond delay="5200"/>
                                      </p:stCondLst>
                                      <p:childTnLst>
                                        <p:animScale>
                                          <p:cBhvr>
                                            <p:cTn id="170" dur="150" fill="hold"/>
                                            <p:tgtEl>
                                              <p:spTgt spid="92"/>
                                            </p:tgtEl>
                                          </p:cBhvr>
                                          <p:by x="110000" y="110000"/>
                                        </p:animScale>
                                      </p:childTnLst>
                                    </p:cTn>
                                  </p:par>
                                  <p:par>
                                    <p:cTn id="171" presetID="53" presetClass="entr" presetSubtype="16" fill="hold" nodeType="withEffect">
                                      <p:stCondLst>
                                        <p:cond delay="5000"/>
                                      </p:stCondLst>
                                      <p:childTnLst>
                                        <p:set>
                                          <p:cBhvr>
                                            <p:cTn id="172" dur="1" fill="hold">
                                              <p:stCondLst>
                                                <p:cond delay="0"/>
                                              </p:stCondLst>
                                            </p:cTn>
                                            <p:tgtEl>
                                              <p:spTgt spid="98"/>
                                            </p:tgtEl>
                                            <p:attrNameLst>
                                              <p:attrName>style.visibility</p:attrName>
                                            </p:attrNameLst>
                                          </p:cBhvr>
                                          <p:to>
                                            <p:strVal val="visible"/>
                                          </p:to>
                                        </p:set>
                                        <p:anim calcmode="lin" valueType="num">
                                          <p:cBhvr>
                                            <p:cTn id="173" dur="300" fill="hold"/>
                                            <p:tgtEl>
                                              <p:spTgt spid="98"/>
                                            </p:tgtEl>
                                            <p:attrNameLst>
                                              <p:attrName>ppt_w</p:attrName>
                                            </p:attrNameLst>
                                          </p:cBhvr>
                                          <p:tavLst>
                                            <p:tav tm="0">
                                              <p:val>
                                                <p:fltVal val="0"/>
                                              </p:val>
                                            </p:tav>
                                            <p:tav tm="100000">
                                              <p:val>
                                                <p:strVal val="#ppt_w"/>
                                              </p:val>
                                            </p:tav>
                                          </p:tavLst>
                                        </p:anim>
                                        <p:anim calcmode="lin" valueType="num">
                                          <p:cBhvr>
                                            <p:cTn id="174" dur="300" fill="hold"/>
                                            <p:tgtEl>
                                              <p:spTgt spid="98"/>
                                            </p:tgtEl>
                                            <p:attrNameLst>
                                              <p:attrName>ppt_h</p:attrName>
                                            </p:attrNameLst>
                                          </p:cBhvr>
                                          <p:tavLst>
                                            <p:tav tm="0">
                                              <p:val>
                                                <p:fltVal val="0"/>
                                              </p:val>
                                            </p:tav>
                                            <p:tav tm="100000">
                                              <p:val>
                                                <p:strVal val="#ppt_h"/>
                                              </p:val>
                                            </p:tav>
                                          </p:tavLst>
                                        </p:anim>
                                        <p:animEffect transition="in" filter="fade">
                                          <p:cBhvr>
                                            <p:cTn id="175" dur="300"/>
                                            <p:tgtEl>
                                              <p:spTgt spid="98"/>
                                            </p:tgtEl>
                                          </p:cBhvr>
                                        </p:animEffect>
                                      </p:childTnLst>
                                    </p:cTn>
                                  </p:par>
                                  <p:par>
                                    <p:cTn id="176" presetID="6" presetClass="emph" presetSubtype="0" autoRev="1" fill="hold" nodeType="withEffect">
                                      <p:stCondLst>
                                        <p:cond delay="5300"/>
                                      </p:stCondLst>
                                      <p:childTnLst>
                                        <p:animScale>
                                          <p:cBhvr>
                                            <p:cTn id="177" dur="150" fill="hold"/>
                                            <p:tgtEl>
                                              <p:spTgt spid="98"/>
                                            </p:tgtEl>
                                          </p:cBhvr>
                                          <p:by x="110000" y="110000"/>
                                        </p:animScale>
                                      </p:childTnLst>
                                    </p:cTn>
                                  </p:par>
                                  <p:par>
                                    <p:cTn id="178" presetID="53" presetClass="entr" presetSubtype="16" fill="hold" nodeType="withEffect">
                                      <p:stCondLst>
                                        <p:cond delay="5100"/>
                                      </p:stCondLst>
                                      <p:childTnLst>
                                        <p:set>
                                          <p:cBhvr>
                                            <p:cTn id="179" dur="1" fill="hold">
                                              <p:stCondLst>
                                                <p:cond delay="0"/>
                                              </p:stCondLst>
                                            </p:cTn>
                                            <p:tgtEl>
                                              <p:spTgt spid="95"/>
                                            </p:tgtEl>
                                            <p:attrNameLst>
                                              <p:attrName>style.visibility</p:attrName>
                                            </p:attrNameLst>
                                          </p:cBhvr>
                                          <p:to>
                                            <p:strVal val="visible"/>
                                          </p:to>
                                        </p:set>
                                        <p:anim calcmode="lin" valueType="num">
                                          <p:cBhvr>
                                            <p:cTn id="180" dur="300" fill="hold"/>
                                            <p:tgtEl>
                                              <p:spTgt spid="95"/>
                                            </p:tgtEl>
                                            <p:attrNameLst>
                                              <p:attrName>ppt_w</p:attrName>
                                            </p:attrNameLst>
                                          </p:cBhvr>
                                          <p:tavLst>
                                            <p:tav tm="0">
                                              <p:val>
                                                <p:fltVal val="0"/>
                                              </p:val>
                                            </p:tav>
                                            <p:tav tm="100000">
                                              <p:val>
                                                <p:strVal val="#ppt_w"/>
                                              </p:val>
                                            </p:tav>
                                          </p:tavLst>
                                        </p:anim>
                                        <p:anim calcmode="lin" valueType="num">
                                          <p:cBhvr>
                                            <p:cTn id="181" dur="300" fill="hold"/>
                                            <p:tgtEl>
                                              <p:spTgt spid="95"/>
                                            </p:tgtEl>
                                            <p:attrNameLst>
                                              <p:attrName>ppt_h</p:attrName>
                                            </p:attrNameLst>
                                          </p:cBhvr>
                                          <p:tavLst>
                                            <p:tav tm="0">
                                              <p:val>
                                                <p:fltVal val="0"/>
                                              </p:val>
                                            </p:tav>
                                            <p:tav tm="100000">
                                              <p:val>
                                                <p:strVal val="#ppt_h"/>
                                              </p:val>
                                            </p:tav>
                                          </p:tavLst>
                                        </p:anim>
                                        <p:animEffect transition="in" filter="fade">
                                          <p:cBhvr>
                                            <p:cTn id="182" dur="300"/>
                                            <p:tgtEl>
                                              <p:spTgt spid="95"/>
                                            </p:tgtEl>
                                          </p:cBhvr>
                                        </p:animEffect>
                                      </p:childTnLst>
                                    </p:cTn>
                                  </p:par>
                                  <p:par>
                                    <p:cTn id="183" presetID="6" presetClass="emph" presetSubtype="0" autoRev="1" fill="hold" nodeType="withEffect">
                                      <p:stCondLst>
                                        <p:cond delay="5400"/>
                                      </p:stCondLst>
                                      <p:childTnLst>
                                        <p:animScale>
                                          <p:cBhvr>
                                            <p:cTn id="184" dur="150" fill="hold"/>
                                            <p:tgtEl>
                                              <p:spTgt spid="95"/>
                                            </p:tgtEl>
                                          </p:cBhvr>
                                          <p:by x="110000" y="110000"/>
                                        </p:animScale>
                                      </p:childTnLst>
                                    </p:cTn>
                                  </p:par>
                                  <p:par>
                                    <p:cTn id="185" presetID="2" presetClass="entr" presetSubtype="2" fill="hold" grpId="0" nodeType="withEffect" p14:presetBounceEnd="60000">
                                      <p:stCondLst>
                                        <p:cond delay="3900"/>
                                      </p:stCondLst>
                                      <p:childTnLst>
                                        <p:set>
                                          <p:cBhvr>
                                            <p:cTn id="186" dur="1" fill="hold">
                                              <p:stCondLst>
                                                <p:cond delay="0"/>
                                              </p:stCondLst>
                                            </p:cTn>
                                            <p:tgtEl>
                                              <p:spTgt spid="104"/>
                                            </p:tgtEl>
                                            <p:attrNameLst>
                                              <p:attrName>style.visibility</p:attrName>
                                            </p:attrNameLst>
                                          </p:cBhvr>
                                          <p:to>
                                            <p:strVal val="visible"/>
                                          </p:to>
                                        </p:set>
                                        <p:anim calcmode="lin" valueType="num" p14:bounceEnd="60000">
                                          <p:cBhvr additive="base">
                                            <p:cTn id="187" dur="750" fill="hold"/>
                                            <p:tgtEl>
                                              <p:spTgt spid="104"/>
                                            </p:tgtEl>
                                            <p:attrNameLst>
                                              <p:attrName>ppt_x</p:attrName>
                                            </p:attrNameLst>
                                          </p:cBhvr>
                                          <p:tavLst>
                                            <p:tav tm="0">
                                              <p:val>
                                                <p:strVal val="1+#ppt_w/2"/>
                                              </p:val>
                                            </p:tav>
                                            <p:tav tm="100000">
                                              <p:val>
                                                <p:strVal val="#ppt_x"/>
                                              </p:val>
                                            </p:tav>
                                          </p:tavLst>
                                        </p:anim>
                                        <p:anim calcmode="lin" valueType="num" p14:bounceEnd="60000">
                                          <p:cBhvr additive="base">
                                            <p:cTn id="188" dur="750" fill="hold"/>
                                            <p:tgtEl>
                                              <p:spTgt spid="104"/>
                                            </p:tgtEl>
                                            <p:attrNameLst>
                                              <p:attrName>ppt_y</p:attrName>
                                            </p:attrNameLst>
                                          </p:cBhvr>
                                          <p:tavLst>
                                            <p:tav tm="0">
                                              <p:val>
                                                <p:strVal val="#ppt_y"/>
                                              </p:val>
                                            </p:tav>
                                            <p:tav tm="100000">
                                              <p:val>
                                                <p:strVal val="#ppt_y"/>
                                              </p:val>
                                            </p:tav>
                                          </p:tavLst>
                                        </p:anim>
                                      </p:childTnLst>
                                    </p:cTn>
                                  </p:par>
                                  <p:par>
                                    <p:cTn id="189" presetID="2" presetClass="entr" presetSubtype="2" fill="hold" grpId="0" nodeType="withEffect" p14:presetBounceEnd="60000">
                                      <p:stCondLst>
                                        <p:cond delay="4000"/>
                                      </p:stCondLst>
                                      <p:childTnLst>
                                        <p:set>
                                          <p:cBhvr>
                                            <p:cTn id="190" dur="1" fill="hold">
                                              <p:stCondLst>
                                                <p:cond delay="0"/>
                                              </p:stCondLst>
                                            </p:cTn>
                                            <p:tgtEl>
                                              <p:spTgt spid="82"/>
                                            </p:tgtEl>
                                            <p:attrNameLst>
                                              <p:attrName>style.visibility</p:attrName>
                                            </p:attrNameLst>
                                          </p:cBhvr>
                                          <p:to>
                                            <p:strVal val="visible"/>
                                          </p:to>
                                        </p:set>
                                        <p:anim calcmode="lin" valueType="num" p14:bounceEnd="60000">
                                          <p:cBhvr additive="base">
                                            <p:cTn id="191" dur="750" fill="hold"/>
                                            <p:tgtEl>
                                              <p:spTgt spid="82"/>
                                            </p:tgtEl>
                                            <p:attrNameLst>
                                              <p:attrName>ppt_x</p:attrName>
                                            </p:attrNameLst>
                                          </p:cBhvr>
                                          <p:tavLst>
                                            <p:tav tm="0">
                                              <p:val>
                                                <p:strVal val="1+#ppt_w/2"/>
                                              </p:val>
                                            </p:tav>
                                            <p:tav tm="100000">
                                              <p:val>
                                                <p:strVal val="#ppt_x"/>
                                              </p:val>
                                            </p:tav>
                                          </p:tavLst>
                                        </p:anim>
                                        <p:anim calcmode="lin" valueType="num" p14:bounceEnd="60000">
                                          <p:cBhvr additive="base">
                                            <p:cTn id="192" dur="750" fill="hold"/>
                                            <p:tgtEl>
                                              <p:spTgt spid="82"/>
                                            </p:tgtEl>
                                            <p:attrNameLst>
                                              <p:attrName>ppt_y</p:attrName>
                                            </p:attrNameLst>
                                          </p:cBhvr>
                                          <p:tavLst>
                                            <p:tav tm="0">
                                              <p:val>
                                                <p:strVal val="#ppt_y"/>
                                              </p:val>
                                            </p:tav>
                                            <p:tav tm="100000">
                                              <p:val>
                                                <p:strVal val="#ppt_y"/>
                                              </p:val>
                                            </p:tav>
                                          </p:tavLst>
                                        </p:anim>
                                      </p:childTnLst>
                                    </p:cTn>
                                  </p:par>
                                  <p:par>
                                    <p:cTn id="193" presetID="2" presetClass="entr" presetSubtype="2" fill="hold" grpId="0" nodeType="withEffect" p14:presetBounceEnd="60000">
                                      <p:stCondLst>
                                        <p:cond delay="4000"/>
                                      </p:stCondLst>
                                      <p:childTnLst>
                                        <p:set>
                                          <p:cBhvr>
                                            <p:cTn id="194" dur="1" fill="hold">
                                              <p:stCondLst>
                                                <p:cond delay="0"/>
                                              </p:stCondLst>
                                            </p:cTn>
                                            <p:tgtEl>
                                              <p:spTgt spid="83"/>
                                            </p:tgtEl>
                                            <p:attrNameLst>
                                              <p:attrName>style.visibility</p:attrName>
                                            </p:attrNameLst>
                                          </p:cBhvr>
                                          <p:to>
                                            <p:strVal val="visible"/>
                                          </p:to>
                                        </p:set>
                                        <p:anim calcmode="lin" valueType="num" p14:bounceEnd="60000">
                                          <p:cBhvr additive="base">
                                            <p:cTn id="195" dur="750" fill="hold"/>
                                            <p:tgtEl>
                                              <p:spTgt spid="83"/>
                                            </p:tgtEl>
                                            <p:attrNameLst>
                                              <p:attrName>ppt_x</p:attrName>
                                            </p:attrNameLst>
                                          </p:cBhvr>
                                          <p:tavLst>
                                            <p:tav tm="0">
                                              <p:val>
                                                <p:strVal val="1+#ppt_w/2"/>
                                              </p:val>
                                            </p:tav>
                                            <p:tav tm="100000">
                                              <p:val>
                                                <p:strVal val="#ppt_x"/>
                                              </p:val>
                                            </p:tav>
                                          </p:tavLst>
                                        </p:anim>
                                        <p:anim calcmode="lin" valueType="num" p14:bounceEnd="60000">
                                          <p:cBhvr additive="base">
                                            <p:cTn id="196" dur="750" fill="hold"/>
                                            <p:tgtEl>
                                              <p:spTgt spid="83"/>
                                            </p:tgtEl>
                                            <p:attrNameLst>
                                              <p:attrName>ppt_y</p:attrName>
                                            </p:attrNameLst>
                                          </p:cBhvr>
                                          <p:tavLst>
                                            <p:tav tm="0">
                                              <p:val>
                                                <p:strVal val="#ppt_y"/>
                                              </p:val>
                                            </p:tav>
                                            <p:tav tm="100000">
                                              <p:val>
                                                <p:strVal val="#ppt_y"/>
                                              </p:val>
                                            </p:tav>
                                          </p:tavLst>
                                        </p:anim>
                                      </p:childTnLst>
                                    </p:cTn>
                                  </p:par>
                                  <p:par>
                                    <p:cTn id="197" presetID="2" presetClass="entr" presetSubtype="2" fill="hold" grpId="0" nodeType="withEffect" p14:presetBounceEnd="60000">
                                      <p:stCondLst>
                                        <p:cond delay="4000"/>
                                      </p:stCondLst>
                                      <p:childTnLst>
                                        <p:set>
                                          <p:cBhvr>
                                            <p:cTn id="198" dur="1" fill="hold">
                                              <p:stCondLst>
                                                <p:cond delay="0"/>
                                              </p:stCondLst>
                                            </p:cTn>
                                            <p:tgtEl>
                                              <p:spTgt spid="84"/>
                                            </p:tgtEl>
                                            <p:attrNameLst>
                                              <p:attrName>style.visibility</p:attrName>
                                            </p:attrNameLst>
                                          </p:cBhvr>
                                          <p:to>
                                            <p:strVal val="visible"/>
                                          </p:to>
                                        </p:set>
                                        <p:anim calcmode="lin" valueType="num" p14:bounceEnd="60000">
                                          <p:cBhvr additive="base">
                                            <p:cTn id="199" dur="750" fill="hold"/>
                                            <p:tgtEl>
                                              <p:spTgt spid="84"/>
                                            </p:tgtEl>
                                            <p:attrNameLst>
                                              <p:attrName>ppt_x</p:attrName>
                                            </p:attrNameLst>
                                          </p:cBhvr>
                                          <p:tavLst>
                                            <p:tav tm="0">
                                              <p:val>
                                                <p:strVal val="1+#ppt_w/2"/>
                                              </p:val>
                                            </p:tav>
                                            <p:tav tm="100000">
                                              <p:val>
                                                <p:strVal val="#ppt_x"/>
                                              </p:val>
                                            </p:tav>
                                          </p:tavLst>
                                        </p:anim>
                                        <p:anim calcmode="lin" valueType="num" p14:bounceEnd="60000">
                                          <p:cBhvr additive="base">
                                            <p:cTn id="200" dur="750" fill="hold"/>
                                            <p:tgtEl>
                                              <p:spTgt spid="84"/>
                                            </p:tgtEl>
                                            <p:attrNameLst>
                                              <p:attrName>ppt_y</p:attrName>
                                            </p:attrNameLst>
                                          </p:cBhvr>
                                          <p:tavLst>
                                            <p:tav tm="0">
                                              <p:val>
                                                <p:strVal val="#ppt_y"/>
                                              </p:val>
                                            </p:tav>
                                            <p:tav tm="100000">
                                              <p:val>
                                                <p:strVal val="#ppt_y"/>
                                              </p:val>
                                            </p:tav>
                                          </p:tavLst>
                                        </p:anim>
                                      </p:childTnLst>
                                    </p:cTn>
                                  </p:par>
                                  <p:par>
                                    <p:cTn id="201" presetID="2" presetClass="entr" presetSubtype="2" fill="hold" grpId="0" nodeType="withEffect" p14:presetBounceEnd="60000">
                                      <p:stCondLst>
                                        <p:cond delay="4000"/>
                                      </p:stCondLst>
                                      <p:childTnLst>
                                        <p:set>
                                          <p:cBhvr>
                                            <p:cTn id="202" dur="1" fill="hold">
                                              <p:stCondLst>
                                                <p:cond delay="0"/>
                                              </p:stCondLst>
                                            </p:cTn>
                                            <p:tgtEl>
                                              <p:spTgt spid="85"/>
                                            </p:tgtEl>
                                            <p:attrNameLst>
                                              <p:attrName>style.visibility</p:attrName>
                                            </p:attrNameLst>
                                          </p:cBhvr>
                                          <p:to>
                                            <p:strVal val="visible"/>
                                          </p:to>
                                        </p:set>
                                        <p:anim calcmode="lin" valueType="num" p14:bounceEnd="60000">
                                          <p:cBhvr additive="base">
                                            <p:cTn id="203" dur="750" fill="hold"/>
                                            <p:tgtEl>
                                              <p:spTgt spid="85"/>
                                            </p:tgtEl>
                                            <p:attrNameLst>
                                              <p:attrName>ppt_x</p:attrName>
                                            </p:attrNameLst>
                                          </p:cBhvr>
                                          <p:tavLst>
                                            <p:tav tm="0">
                                              <p:val>
                                                <p:strVal val="1+#ppt_w/2"/>
                                              </p:val>
                                            </p:tav>
                                            <p:tav tm="100000">
                                              <p:val>
                                                <p:strVal val="#ppt_x"/>
                                              </p:val>
                                            </p:tav>
                                          </p:tavLst>
                                        </p:anim>
                                        <p:anim calcmode="lin" valueType="num" p14:bounceEnd="60000">
                                          <p:cBhvr additive="base">
                                            <p:cTn id="204" dur="750" fill="hold"/>
                                            <p:tgtEl>
                                              <p:spTgt spid="85"/>
                                            </p:tgtEl>
                                            <p:attrNameLst>
                                              <p:attrName>ppt_y</p:attrName>
                                            </p:attrNameLst>
                                          </p:cBhvr>
                                          <p:tavLst>
                                            <p:tav tm="0">
                                              <p:val>
                                                <p:strVal val="#ppt_y"/>
                                              </p:val>
                                            </p:tav>
                                            <p:tav tm="100000">
                                              <p:val>
                                                <p:strVal val="#ppt_y"/>
                                              </p:val>
                                            </p:tav>
                                          </p:tavLst>
                                        </p:anim>
                                      </p:childTnLst>
                                    </p:cTn>
                                  </p:par>
                                  <p:par>
                                    <p:cTn id="205" presetID="2" presetClass="entr" presetSubtype="2" fill="hold" grpId="0" nodeType="withEffect" p14:presetBounceEnd="60000">
                                      <p:stCondLst>
                                        <p:cond delay="4000"/>
                                      </p:stCondLst>
                                      <p:childTnLst>
                                        <p:set>
                                          <p:cBhvr>
                                            <p:cTn id="206" dur="1" fill="hold">
                                              <p:stCondLst>
                                                <p:cond delay="0"/>
                                              </p:stCondLst>
                                            </p:cTn>
                                            <p:tgtEl>
                                              <p:spTgt spid="86"/>
                                            </p:tgtEl>
                                            <p:attrNameLst>
                                              <p:attrName>style.visibility</p:attrName>
                                            </p:attrNameLst>
                                          </p:cBhvr>
                                          <p:to>
                                            <p:strVal val="visible"/>
                                          </p:to>
                                        </p:set>
                                        <p:anim calcmode="lin" valueType="num" p14:bounceEnd="60000">
                                          <p:cBhvr additive="base">
                                            <p:cTn id="207" dur="750" fill="hold"/>
                                            <p:tgtEl>
                                              <p:spTgt spid="86"/>
                                            </p:tgtEl>
                                            <p:attrNameLst>
                                              <p:attrName>ppt_x</p:attrName>
                                            </p:attrNameLst>
                                          </p:cBhvr>
                                          <p:tavLst>
                                            <p:tav tm="0">
                                              <p:val>
                                                <p:strVal val="1+#ppt_w/2"/>
                                              </p:val>
                                            </p:tav>
                                            <p:tav tm="100000">
                                              <p:val>
                                                <p:strVal val="#ppt_x"/>
                                              </p:val>
                                            </p:tav>
                                          </p:tavLst>
                                        </p:anim>
                                        <p:anim calcmode="lin" valueType="num" p14:bounceEnd="60000">
                                          <p:cBhvr additive="base">
                                            <p:cTn id="208" dur="750" fill="hold"/>
                                            <p:tgtEl>
                                              <p:spTgt spid="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p:bldP spid="14340" grpId="0"/>
          <p:bldP spid="14341" grpId="0"/>
          <p:bldP spid="14352" grpId="0"/>
          <p:bldP spid="14353" grpId="0"/>
          <p:bldP spid="14365" grpId="0"/>
          <p:bldP spid="14375" grpId="0"/>
          <p:bldP spid="14376" grpId="0"/>
          <p:bldP spid="87" grpId="0"/>
          <p:bldP spid="88" grpId="0"/>
          <p:bldP spid="104" grpId="0"/>
          <p:bldP spid="82" grpId="0"/>
          <p:bldP spid="83" grpId="0"/>
          <p:bldP spid="84" grpId="0"/>
          <p:bldP spid="85" grpId="0"/>
          <p:bldP spid="8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300"/>
                                      </p:stCondLst>
                                      <p:childTnLst>
                                        <p:set>
                                          <p:cBhvr>
                                            <p:cTn id="6" dur="1" fill="hold">
                                              <p:stCondLst>
                                                <p:cond delay="0"/>
                                              </p:stCondLst>
                                            </p:cTn>
                                            <p:tgtEl>
                                              <p:spTgt spid="14339"/>
                                            </p:tgtEl>
                                            <p:attrNameLst>
                                              <p:attrName>style.visibility</p:attrName>
                                            </p:attrNameLst>
                                          </p:cBhvr>
                                          <p:to>
                                            <p:strVal val="visible"/>
                                          </p:to>
                                        </p:set>
                                        <p:anim calcmode="lin" valueType="num">
                                          <p:cBhvr additive="base">
                                            <p:cTn id="7" dur="750" fill="hold"/>
                                            <p:tgtEl>
                                              <p:spTgt spid="14339"/>
                                            </p:tgtEl>
                                            <p:attrNameLst>
                                              <p:attrName>ppt_x</p:attrName>
                                            </p:attrNameLst>
                                          </p:cBhvr>
                                          <p:tavLst>
                                            <p:tav tm="0">
                                              <p:val>
                                                <p:strVal val="1+#ppt_w/2"/>
                                              </p:val>
                                            </p:tav>
                                            <p:tav tm="100000">
                                              <p:val>
                                                <p:strVal val="#ppt_x"/>
                                              </p:val>
                                            </p:tav>
                                          </p:tavLst>
                                        </p:anim>
                                        <p:anim calcmode="lin" valueType="num">
                                          <p:cBhvr additive="base">
                                            <p:cTn id="8" dur="750" fill="hold"/>
                                            <p:tgtEl>
                                              <p:spTgt spid="1433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400"/>
                                      </p:stCondLst>
                                      <p:childTnLst>
                                        <p:set>
                                          <p:cBhvr>
                                            <p:cTn id="10" dur="1" fill="hold">
                                              <p:stCondLst>
                                                <p:cond delay="0"/>
                                              </p:stCondLst>
                                            </p:cTn>
                                            <p:tgtEl>
                                              <p:spTgt spid="14340"/>
                                            </p:tgtEl>
                                            <p:attrNameLst>
                                              <p:attrName>style.visibility</p:attrName>
                                            </p:attrNameLst>
                                          </p:cBhvr>
                                          <p:to>
                                            <p:strVal val="visible"/>
                                          </p:to>
                                        </p:set>
                                        <p:anim calcmode="lin" valueType="num">
                                          <p:cBhvr additive="base">
                                            <p:cTn id="11" dur="750" fill="hold"/>
                                            <p:tgtEl>
                                              <p:spTgt spid="14340"/>
                                            </p:tgtEl>
                                            <p:attrNameLst>
                                              <p:attrName>ppt_x</p:attrName>
                                            </p:attrNameLst>
                                          </p:cBhvr>
                                          <p:tavLst>
                                            <p:tav tm="0">
                                              <p:val>
                                                <p:strVal val="1+#ppt_w/2"/>
                                              </p:val>
                                            </p:tav>
                                            <p:tav tm="100000">
                                              <p:val>
                                                <p:strVal val="#ppt_x"/>
                                              </p:val>
                                            </p:tav>
                                          </p:tavLst>
                                        </p:anim>
                                        <p:anim calcmode="lin" valueType="num">
                                          <p:cBhvr additive="base">
                                            <p:cTn id="12" dur="750" fill="hold"/>
                                            <p:tgtEl>
                                              <p:spTgt spid="1434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500"/>
                                      </p:stCondLst>
                                      <p:childTnLst>
                                        <p:set>
                                          <p:cBhvr>
                                            <p:cTn id="14" dur="1" fill="hold">
                                              <p:stCondLst>
                                                <p:cond delay="0"/>
                                              </p:stCondLst>
                                            </p:cTn>
                                            <p:tgtEl>
                                              <p:spTgt spid="14341"/>
                                            </p:tgtEl>
                                            <p:attrNameLst>
                                              <p:attrName>style.visibility</p:attrName>
                                            </p:attrNameLst>
                                          </p:cBhvr>
                                          <p:to>
                                            <p:strVal val="visible"/>
                                          </p:to>
                                        </p:set>
                                        <p:anim calcmode="lin" valueType="num">
                                          <p:cBhvr additive="base">
                                            <p:cTn id="15" dur="750" fill="hold"/>
                                            <p:tgtEl>
                                              <p:spTgt spid="14341"/>
                                            </p:tgtEl>
                                            <p:attrNameLst>
                                              <p:attrName>ppt_x</p:attrName>
                                            </p:attrNameLst>
                                          </p:cBhvr>
                                          <p:tavLst>
                                            <p:tav tm="0">
                                              <p:val>
                                                <p:strVal val="1+#ppt_w/2"/>
                                              </p:val>
                                            </p:tav>
                                            <p:tav tm="100000">
                                              <p:val>
                                                <p:strVal val="#ppt_x"/>
                                              </p:val>
                                            </p:tav>
                                          </p:tavLst>
                                        </p:anim>
                                        <p:anim calcmode="lin" valueType="num">
                                          <p:cBhvr additive="base">
                                            <p:cTn id="16" dur="750" fill="hold"/>
                                            <p:tgtEl>
                                              <p:spTgt spid="14341"/>
                                            </p:tgtEl>
                                            <p:attrNameLst>
                                              <p:attrName>ppt_y</p:attrName>
                                            </p:attrNameLst>
                                          </p:cBhvr>
                                          <p:tavLst>
                                            <p:tav tm="0">
                                              <p:val>
                                                <p:strVal val="#ppt_y"/>
                                              </p:val>
                                            </p:tav>
                                            <p:tav tm="100000">
                                              <p:val>
                                                <p:strVal val="#ppt_y"/>
                                              </p:val>
                                            </p:tav>
                                          </p:tavLst>
                                        </p:anim>
                                      </p:childTnLst>
                                    </p:cTn>
                                  </p:par>
                                  <p:par>
                                    <p:cTn id="17" presetID="53" presetClass="entr" presetSubtype="16" fill="hold" nodeType="withEffect">
                                      <p:stCondLst>
                                        <p:cond delay="1200"/>
                                      </p:stCondLst>
                                      <p:childTnLst>
                                        <p:set>
                                          <p:cBhvr>
                                            <p:cTn id="18" dur="1" fill="hold">
                                              <p:stCondLst>
                                                <p:cond delay="0"/>
                                              </p:stCondLst>
                                            </p:cTn>
                                            <p:tgtEl>
                                              <p:spTgt spid="17"/>
                                            </p:tgtEl>
                                            <p:attrNameLst>
                                              <p:attrName>style.visibility</p:attrName>
                                            </p:attrNameLst>
                                          </p:cBhvr>
                                          <p:to>
                                            <p:strVal val="visible"/>
                                          </p:to>
                                        </p:set>
                                        <p:anim calcmode="lin" valueType="num">
                                          <p:cBhvr>
                                            <p:cTn id="19" dur="300" fill="hold"/>
                                            <p:tgtEl>
                                              <p:spTgt spid="17"/>
                                            </p:tgtEl>
                                            <p:attrNameLst>
                                              <p:attrName>ppt_w</p:attrName>
                                            </p:attrNameLst>
                                          </p:cBhvr>
                                          <p:tavLst>
                                            <p:tav tm="0">
                                              <p:val>
                                                <p:fltVal val="0"/>
                                              </p:val>
                                            </p:tav>
                                            <p:tav tm="100000">
                                              <p:val>
                                                <p:strVal val="#ppt_w"/>
                                              </p:val>
                                            </p:tav>
                                          </p:tavLst>
                                        </p:anim>
                                        <p:anim calcmode="lin" valueType="num">
                                          <p:cBhvr>
                                            <p:cTn id="20" dur="300" fill="hold"/>
                                            <p:tgtEl>
                                              <p:spTgt spid="17"/>
                                            </p:tgtEl>
                                            <p:attrNameLst>
                                              <p:attrName>ppt_h</p:attrName>
                                            </p:attrNameLst>
                                          </p:cBhvr>
                                          <p:tavLst>
                                            <p:tav tm="0">
                                              <p:val>
                                                <p:fltVal val="0"/>
                                              </p:val>
                                            </p:tav>
                                            <p:tav tm="100000">
                                              <p:val>
                                                <p:strVal val="#ppt_h"/>
                                              </p:val>
                                            </p:tav>
                                          </p:tavLst>
                                        </p:anim>
                                        <p:animEffect transition="in" filter="fade">
                                          <p:cBhvr>
                                            <p:cTn id="21" dur="300"/>
                                            <p:tgtEl>
                                              <p:spTgt spid="17"/>
                                            </p:tgtEl>
                                          </p:cBhvr>
                                        </p:animEffect>
                                      </p:childTnLst>
                                    </p:cTn>
                                  </p:par>
                                  <p:par>
                                    <p:cTn id="22" presetID="6" presetClass="emph" presetSubtype="0" autoRev="1" fill="hold" nodeType="withEffect">
                                      <p:stCondLst>
                                        <p:cond delay="1500"/>
                                      </p:stCondLst>
                                      <p:childTnLst>
                                        <p:animScale>
                                          <p:cBhvr>
                                            <p:cTn id="23" dur="150" fill="hold"/>
                                            <p:tgtEl>
                                              <p:spTgt spid="17"/>
                                            </p:tgtEl>
                                          </p:cBhvr>
                                          <p:by x="110000" y="110000"/>
                                        </p:animScale>
                                      </p:childTnLst>
                                    </p:cTn>
                                  </p:par>
                                  <p:par>
                                    <p:cTn id="24" presetID="53" presetClass="entr" presetSubtype="16" fill="hold" nodeType="withEffect">
                                      <p:stCondLst>
                                        <p:cond delay="1300"/>
                                      </p:stCondLst>
                                      <p:childTnLst>
                                        <p:set>
                                          <p:cBhvr>
                                            <p:cTn id="25" dur="1" fill="hold">
                                              <p:stCondLst>
                                                <p:cond delay="0"/>
                                              </p:stCondLst>
                                            </p:cTn>
                                            <p:tgtEl>
                                              <p:spTgt spid="2"/>
                                            </p:tgtEl>
                                            <p:attrNameLst>
                                              <p:attrName>style.visibility</p:attrName>
                                            </p:attrNameLst>
                                          </p:cBhvr>
                                          <p:to>
                                            <p:strVal val="visible"/>
                                          </p:to>
                                        </p:set>
                                        <p:anim calcmode="lin" valueType="num">
                                          <p:cBhvr>
                                            <p:cTn id="26" dur="300" fill="hold"/>
                                            <p:tgtEl>
                                              <p:spTgt spid="2"/>
                                            </p:tgtEl>
                                            <p:attrNameLst>
                                              <p:attrName>ppt_w</p:attrName>
                                            </p:attrNameLst>
                                          </p:cBhvr>
                                          <p:tavLst>
                                            <p:tav tm="0">
                                              <p:val>
                                                <p:fltVal val="0"/>
                                              </p:val>
                                            </p:tav>
                                            <p:tav tm="100000">
                                              <p:val>
                                                <p:strVal val="#ppt_w"/>
                                              </p:val>
                                            </p:tav>
                                          </p:tavLst>
                                        </p:anim>
                                        <p:anim calcmode="lin" valueType="num">
                                          <p:cBhvr>
                                            <p:cTn id="27" dur="300" fill="hold"/>
                                            <p:tgtEl>
                                              <p:spTgt spid="2"/>
                                            </p:tgtEl>
                                            <p:attrNameLst>
                                              <p:attrName>ppt_h</p:attrName>
                                            </p:attrNameLst>
                                          </p:cBhvr>
                                          <p:tavLst>
                                            <p:tav tm="0">
                                              <p:val>
                                                <p:fltVal val="0"/>
                                              </p:val>
                                            </p:tav>
                                            <p:tav tm="100000">
                                              <p:val>
                                                <p:strVal val="#ppt_h"/>
                                              </p:val>
                                            </p:tav>
                                          </p:tavLst>
                                        </p:anim>
                                        <p:animEffect transition="in" filter="fade">
                                          <p:cBhvr>
                                            <p:cTn id="28" dur="300"/>
                                            <p:tgtEl>
                                              <p:spTgt spid="2"/>
                                            </p:tgtEl>
                                          </p:cBhvr>
                                        </p:animEffect>
                                      </p:childTnLst>
                                    </p:cTn>
                                  </p:par>
                                  <p:par>
                                    <p:cTn id="29" presetID="6" presetClass="emph" presetSubtype="0" autoRev="1" fill="hold" nodeType="withEffect">
                                      <p:stCondLst>
                                        <p:cond delay="1600"/>
                                      </p:stCondLst>
                                      <p:childTnLst>
                                        <p:animScale>
                                          <p:cBhvr>
                                            <p:cTn id="30" dur="150" fill="hold"/>
                                            <p:tgtEl>
                                              <p:spTgt spid="2"/>
                                            </p:tgtEl>
                                          </p:cBhvr>
                                          <p:by x="110000" y="110000"/>
                                        </p:animScale>
                                      </p:childTnLst>
                                    </p:cTn>
                                  </p:par>
                                  <p:par>
                                    <p:cTn id="31" presetID="53" presetClass="entr" presetSubtype="16" fill="hold" nodeType="withEffect">
                                      <p:stCondLst>
                                        <p:cond delay="1400"/>
                                      </p:stCondLst>
                                      <p:childTnLst>
                                        <p:set>
                                          <p:cBhvr>
                                            <p:cTn id="32" dur="1" fill="hold">
                                              <p:stCondLst>
                                                <p:cond delay="0"/>
                                              </p:stCondLst>
                                            </p:cTn>
                                            <p:tgtEl>
                                              <p:spTgt spid="3"/>
                                            </p:tgtEl>
                                            <p:attrNameLst>
                                              <p:attrName>style.visibility</p:attrName>
                                            </p:attrNameLst>
                                          </p:cBhvr>
                                          <p:to>
                                            <p:strVal val="visible"/>
                                          </p:to>
                                        </p:set>
                                        <p:anim calcmode="lin" valueType="num">
                                          <p:cBhvr>
                                            <p:cTn id="33" dur="300" fill="hold"/>
                                            <p:tgtEl>
                                              <p:spTgt spid="3"/>
                                            </p:tgtEl>
                                            <p:attrNameLst>
                                              <p:attrName>ppt_w</p:attrName>
                                            </p:attrNameLst>
                                          </p:cBhvr>
                                          <p:tavLst>
                                            <p:tav tm="0">
                                              <p:val>
                                                <p:fltVal val="0"/>
                                              </p:val>
                                            </p:tav>
                                            <p:tav tm="100000">
                                              <p:val>
                                                <p:strVal val="#ppt_w"/>
                                              </p:val>
                                            </p:tav>
                                          </p:tavLst>
                                        </p:anim>
                                        <p:anim calcmode="lin" valueType="num">
                                          <p:cBhvr>
                                            <p:cTn id="34" dur="300" fill="hold"/>
                                            <p:tgtEl>
                                              <p:spTgt spid="3"/>
                                            </p:tgtEl>
                                            <p:attrNameLst>
                                              <p:attrName>ppt_h</p:attrName>
                                            </p:attrNameLst>
                                          </p:cBhvr>
                                          <p:tavLst>
                                            <p:tav tm="0">
                                              <p:val>
                                                <p:fltVal val="0"/>
                                              </p:val>
                                            </p:tav>
                                            <p:tav tm="100000">
                                              <p:val>
                                                <p:strVal val="#ppt_h"/>
                                              </p:val>
                                            </p:tav>
                                          </p:tavLst>
                                        </p:anim>
                                        <p:animEffect transition="in" filter="fade">
                                          <p:cBhvr>
                                            <p:cTn id="35" dur="300"/>
                                            <p:tgtEl>
                                              <p:spTgt spid="3"/>
                                            </p:tgtEl>
                                          </p:cBhvr>
                                        </p:animEffect>
                                      </p:childTnLst>
                                    </p:cTn>
                                  </p:par>
                                  <p:par>
                                    <p:cTn id="36" presetID="6" presetClass="emph" presetSubtype="0" autoRev="1" fill="hold" nodeType="withEffect">
                                      <p:stCondLst>
                                        <p:cond delay="1700"/>
                                      </p:stCondLst>
                                      <p:childTnLst>
                                        <p:animScale>
                                          <p:cBhvr>
                                            <p:cTn id="37" dur="150" fill="hold"/>
                                            <p:tgtEl>
                                              <p:spTgt spid="3"/>
                                            </p:tgtEl>
                                          </p:cBhvr>
                                          <p:by x="110000" y="110000"/>
                                        </p:animScale>
                                      </p:childTnLst>
                                    </p:cTn>
                                  </p:par>
                                  <p:par>
                                    <p:cTn id="38" presetID="53" presetClass="entr" presetSubtype="16" fill="hold" nodeType="withEffect">
                                      <p:stCondLst>
                                        <p:cond delay="1500"/>
                                      </p:stCondLst>
                                      <p:childTnLst>
                                        <p:set>
                                          <p:cBhvr>
                                            <p:cTn id="39" dur="1" fill="hold">
                                              <p:stCondLst>
                                                <p:cond delay="0"/>
                                              </p:stCondLst>
                                            </p:cTn>
                                            <p:tgtEl>
                                              <p:spTgt spid="4"/>
                                            </p:tgtEl>
                                            <p:attrNameLst>
                                              <p:attrName>style.visibility</p:attrName>
                                            </p:attrNameLst>
                                          </p:cBhvr>
                                          <p:to>
                                            <p:strVal val="visible"/>
                                          </p:to>
                                        </p:set>
                                        <p:anim calcmode="lin" valueType="num">
                                          <p:cBhvr>
                                            <p:cTn id="40" dur="300" fill="hold"/>
                                            <p:tgtEl>
                                              <p:spTgt spid="4"/>
                                            </p:tgtEl>
                                            <p:attrNameLst>
                                              <p:attrName>ppt_w</p:attrName>
                                            </p:attrNameLst>
                                          </p:cBhvr>
                                          <p:tavLst>
                                            <p:tav tm="0">
                                              <p:val>
                                                <p:fltVal val="0"/>
                                              </p:val>
                                            </p:tav>
                                            <p:tav tm="100000">
                                              <p:val>
                                                <p:strVal val="#ppt_w"/>
                                              </p:val>
                                            </p:tav>
                                          </p:tavLst>
                                        </p:anim>
                                        <p:anim calcmode="lin" valueType="num">
                                          <p:cBhvr>
                                            <p:cTn id="41" dur="300" fill="hold"/>
                                            <p:tgtEl>
                                              <p:spTgt spid="4"/>
                                            </p:tgtEl>
                                            <p:attrNameLst>
                                              <p:attrName>ppt_h</p:attrName>
                                            </p:attrNameLst>
                                          </p:cBhvr>
                                          <p:tavLst>
                                            <p:tav tm="0">
                                              <p:val>
                                                <p:fltVal val="0"/>
                                              </p:val>
                                            </p:tav>
                                            <p:tav tm="100000">
                                              <p:val>
                                                <p:strVal val="#ppt_h"/>
                                              </p:val>
                                            </p:tav>
                                          </p:tavLst>
                                        </p:anim>
                                        <p:animEffect transition="in" filter="fade">
                                          <p:cBhvr>
                                            <p:cTn id="42" dur="300"/>
                                            <p:tgtEl>
                                              <p:spTgt spid="4"/>
                                            </p:tgtEl>
                                          </p:cBhvr>
                                        </p:animEffect>
                                      </p:childTnLst>
                                    </p:cTn>
                                  </p:par>
                                  <p:par>
                                    <p:cTn id="43" presetID="6" presetClass="emph" presetSubtype="0" autoRev="1" fill="hold" nodeType="withEffect">
                                      <p:stCondLst>
                                        <p:cond delay="1800"/>
                                      </p:stCondLst>
                                      <p:childTnLst>
                                        <p:animScale>
                                          <p:cBhvr>
                                            <p:cTn id="44" dur="150" fill="hold"/>
                                            <p:tgtEl>
                                              <p:spTgt spid="4"/>
                                            </p:tgtEl>
                                          </p:cBhvr>
                                          <p:by x="110000" y="110000"/>
                                        </p:animScale>
                                      </p:childTnLst>
                                    </p:cTn>
                                  </p:par>
                                  <p:par>
                                    <p:cTn id="45" presetID="2" presetClass="entr" presetSubtype="2" fill="hold" grpId="0" nodeType="withEffect">
                                      <p:stCondLst>
                                        <p:cond delay="2100"/>
                                      </p:stCondLst>
                                      <p:childTnLst>
                                        <p:set>
                                          <p:cBhvr>
                                            <p:cTn id="46" dur="1" fill="hold">
                                              <p:stCondLst>
                                                <p:cond delay="0"/>
                                              </p:stCondLst>
                                            </p:cTn>
                                            <p:tgtEl>
                                              <p:spTgt spid="14352"/>
                                            </p:tgtEl>
                                            <p:attrNameLst>
                                              <p:attrName>style.visibility</p:attrName>
                                            </p:attrNameLst>
                                          </p:cBhvr>
                                          <p:to>
                                            <p:strVal val="visible"/>
                                          </p:to>
                                        </p:set>
                                        <p:anim calcmode="lin" valueType="num">
                                          <p:cBhvr additive="base">
                                            <p:cTn id="47" dur="750" fill="hold"/>
                                            <p:tgtEl>
                                              <p:spTgt spid="14352"/>
                                            </p:tgtEl>
                                            <p:attrNameLst>
                                              <p:attrName>ppt_x</p:attrName>
                                            </p:attrNameLst>
                                          </p:cBhvr>
                                          <p:tavLst>
                                            <p:tav tm="0">
                                              <p:val>
                                                <p:strVal val="1+#ppt_w/2"/>
                                              </p:val>
                                            </p:tav>
                                            <p:tav tm="100000">
                                              <p:val>
                                                <p:strVal val="#ppt_x"/>
                                              </p:val>
                                            </p:tav>
                                          </p:tavLst>
                                        </p:anim>
                                        <p:anim calcmode="lin" valueType="num">
                                          <p:cBhvr additive="base">
                                            <p:cTn id="48" dur="750" fill="hold"/>
                                            <p:tgtEl>
                                              <p:spTgt spid="14352"/>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2200"/>
                                      </p:stCondLst>
                                      <p:childTnLst>
                                        <p:set>
                                          <p:cBhvr>
                                            <p:cTn id="50" dur="1" fill="hold">
                                              <p:stCondLst>
                                                <p:cond delay="0"/>
                                              </p:stCondLst>
                                            </p:cTn>
                                            <p:tgtEl>
                                              <p:spTgt spid="14353"/>
                                            </p:tgtEl>
                                            <p:attrNameLst>
                                              <p:attrName>style.visibility</p:attrName>
                                            </p:attrNameLst>
                                          </p:cBhvr>
                                          <p:to>
                                            <p:strVal val="visible"/>
                                          </p:to>
                                        </p:set>
                                        <p:anim calcmode="lin" valueType="num">
                                          <p:cBhvr additive="base">
                                            <p:cTn id="51" dur="750" fill="hold"/>
                                            <p:tgtEl>
                                              <p:spTgt spid="14353"/>
                                            </p:tgtEl>
                                            <p:attrNameLst>
                                              <p:attrName>ppt_x</p:attrName>
                                            </p:attrNameLst>
                                          </p:cBhvr>
                                          <p:tavLst>
                                            <p:tav tm="0">
                                              <p:val>
                                                <p:strVal val="1+#ppt_w/2"/>
                                              </p:val>
                                            </p:tav>
                                            <p:tav tm="100000">
                                              <p:val>
                                                <p:strVal val="#ppt_x"/>
                                              </p:val>
                                            </p:tav>
                                          </p:tavLst>
                                        </p:anim>
                                        <p:anim calcmode="lin" valueType="num">
                                          <p:cBhvr additive="base">
                                            <p:cTn id="52" dur="750" fill="hold"/>
                                            <p:tgtEl>
                                              <p:spTgt spid="14353"/>
                                            </p:tgtEl>
                                            <p:attrNameLst>
                                              <p:attrName>ppt_y</p:attrName>
                                            </p:attrNameLst>
                                          </p:cBhvr>
                                          <p:tavLst>
                                            <p:tav tm="0">
                                              <p:val>
                                                <p:strVal val="#ppt_y"/>
                                              </p:val>
                                            </p:tav>
                                            <p:tav tm="100000">
                                              <p:val>
                                                <p:strVal val="#ppt_y"/>
                                              </p:val>
                                            </p:tav>
                                          </p:tavLst>
                                        </p:anim>
                                      </p:childTnLst>
                                    </p:cTn>
                                  </p:par>
                                  <p:par>
                                    <p:cTn id="53" presetID="53" presetClass="entr" presetSubtype="16" fill="hold" nodeType="withEffect">
                                      <p:stCondLst>
                                        <p:cond delay="3000"/>
                                      </p:stCondLst>
                                      <p:childTnLst>
                                        <p:set>
                                          <p:cBhvr>
                                            <p:cTn id="54" dur="1" fill="hold">
                                              <p:stCondLst>
                                                <p:cond delay="0"/>
                                              </p:stCondLst>
                                            </p:cTn>
                                            <p:tgtEl>
                                              <p:spTgt spid="5"/>
                                            </p:tgtEl>
                                            <p:attrNameLst>
                                              <p:attrName>style.visibility</p:attrName>
                                            </p:attrNameLst>
                                          </p:cBhvr>
                                          <p:to>
                                            <p:strVal val="visible"/>
                                          </p:to>
                                        </p:set>
                                        <p:anim calcmode="lin" valueType="num">
                                          <p:cBhvr>
                                            <p:cTn id="55" dur="300" fill="hold"/>
                                            <p:tgtEl>
                                              <p:spTgt spid="5"/>
                                            </p:tgtEl>
                                            <p:attrNameLst>
                                              <p:attrName>ppt_w</p:attrName>
                                            </p:attrNameLst>
                                          </p:cBhvr>
                                          <p:tavLst>
                                            <p:tav tm="0">
                                              <p:val>
                                                <p:fltVal val="0"/>
                                              </p:val>
                                            </p:tav>
                                            <p:tav tm="100000">
                                              <p:val>
                                                <p:strVal val="#ppt_w"/>
                                              </p:val>
                                            </p:tav>
                                          </p:tavLst>
                                        </p:anim>
                                        <p:anim calcmode="lin" valueType="num">
                                          <p:cBhvr>
                                            <p:cTn id="56" dur="300" fill="hold"/>
                                            <p:tgtEl>
                                              <p:spTgt spid="5"/>
                                            </p:tgtEl>
                                            <p:attrNameLst>
                                              <p:attrName>ppt_h</p:attrName>
                                            </p:attrNameLst>
                                          </p:cBhvr>
                                          <p:tavLst>
                                            <p:tav tm="0">
                                              <p:val>
                                                <p:fltVal val="0"/>
                                              </p:val>
                                            </p:tav>
                                            <p:tav tm="100000">
                                              <p:val>
                                                <p:strVal val="#ppt_h"/>
                                              </p:val>
                                            </p:tav>
                                          </p:tavLst>
                                        </p:anim>
                                        <p:animEffect transition="in" filter="fade">
                                          <p:cBhvr>
                                            <p:cTn id="57" dur="300"/>
                                            <p:tgtEl>
                                              <p:spTgt spid="5"/>
                                            </p:tgtEl>
                                          </p:cBhvr>
                                        </p:animEffect>
                                      </p:childTnLst>
                                    </p:cTn>
                                  </p:par>
                                  <p:par>
                                    <p:cTn id="58" presetID="6" presetClass="emph" presetSubtype="0" autoRev="1" fill="hold" nodeType="withEffect">
                                      <p:stCondLst>
                                        <p:cond delay="3300"/>
                                      </p:stCondLst>
                                      <p:childTnLst>
                                        <p:animScale>
                                          <p:cBhvr>
                                            <p:cTn id="59" dur="150" fill="hold"/>
                                            <p:tgtEl>
                                              <p:spTgt spid="5"/>
                                            </p:tgtEl>
                                          </p:cBhvr>
                                          <p:by x="110000" y="110000"/>
                                        </p:animScale>
                                      </p:childTnLst>
                                    </p:cTn>
                                  </p:par>
                                  <p:par>
                                    <p:cTn id="60" presetID="53" presetClass="entr" presetSubtype="16" fill="hold" nodeType="withEffect">
                                      <p:stCondLst>
                                        <p:cond delay="3100"/>
                                      </p:stCondLst>
                                      <p:childTnLst>
                                        <p:set>
                                          <p:cBhvr>
                                            <p:cTn id="61" dur="1" fill="hold">
                                              <p:stCondLst>
                                                <p:cond delay="0"/>
                                              </p:stCondLst>
                                            </p:cTn>
                                            <p:tgtEl>
                                              <p:spTgt spid="6"/>
                                            </p:tgtEl>
                                            <p:attrNameLst>
                                              <p:attrName>style.visibility</p:attrName>
                                            </p:attrNameLst>
                                          </p:cBhvr>
                                          <p:to>
                                            <p:strVal val="visible"/>
                                          </p:to>
                                        </p:set>
                                        <p:anim calcmode="lin" valueType="num">
                                          <p:cBhvr>
                                            <p:cTn id="62" dur="300" fill="hold"/>
                                            <p:tgtEl>
                                              <p:spTgt spid="6"/>
                                            </p:tgtEl>
                                            <p:attrNameLst>
                                              <p:attrName>ppt_w</p:attrName>
                                            </p:attrNameLst>
                                          </p:cBhvr>
                                          <p:tavLst>
                                            <p:tav tm="0">
                                              <p:val>
                                                <p:fltVal val="0"/>
                                              </p:val>
                                            </p:tav>
                                            <p:tav tm="100000">
                                              <p:val>
                                                <p:strVal val="#ppt_w"/>
                                              </p:val>
                                            </p:tav>
                                          </p:tavLst>
                                        </p:anim>
                                        <p:anim calcmode="lin" valueType="num">
                                          <p:cBhvr>
                                            <p:cTn id="63" dur="300" fill="hold"/>
                                            <p:tgtEl>
                                              <p:spTgt spid="6"/>
                                            </p:tgtEl>
                                            <p:attrNameLst>
                                              <p:attrName>ppt_h</p:attrName>
                                            </p:attrNameLst>
                                          </p:cBhvr>
                                          <p:tavLst>
                                            <p:tav tm="0">
                                              <p:val>
                                                <p:fltVal val="0"/>
                                              </p:val>
                                            </p:tav>
                                            <p:tav tm="100000">
                                              <p:val>
                                                <p:strVal val="#ppt_h"/>
                                              </p:val>
                                            </p:tav>
                                          </p:tavLst>
                                        </p:anim>
                                        <p:animEffect transition="in" filter="fade">
                                          <p:cBhvr>
                                            <p:cTn id="64" dur="300"/>
                                            <p:tgtEl>
                                              <p:spTgt spid="6"/>
                                            </p:tgtEl>
                                          </p:cBhvr>
                                        </p:animEffect>
                                      </p:childTnLst>
                                    </p:cTn>
                                  </p:par>
                                  <p:par>
                                    <p:cTn id="65" presetID="6" presetClass="emph" presetSubtype="0" autoRev="1" fill="hold" nodeType="withEffect">
                                      <p:stCondLst>
                                        <p:cond delay="3400"/>
                                      </p:stCondLst>
                                      <p:childTnLst>
                                        <p:animScale>
                                          <p:cBhvr>
                                            <p:cTn id="66" dur="150" fill="hold"/>
                                            <p:tgtEl>
                                              <p:spTgt spid="6"/>
                                            </p:tgtEl>
                                          </p:cBhvr>
                                          <p:by x="110000" y="110000"/>
                                        </p:animScale>
                                      </p:childTnLst>
                                    </p:cTn>
                                  </p:par>
                                  <p:par>
                                    <p:cTn id="67" presetID="53" presetClass="entr" presetSubtype="16" fill="hold" nodeType="withEffect">
                                      <p:stCondLst>
                                        <p:cond delay="3200"/>
                                      </p:stCondLst>
                                      <p:childTnLst>
                                        <p:set>
                                          <p:cBhvr>
                                            <p:cTn id="68" dur="1" fill="hold">
                                              <p:stCondLst>
                                                <p:cond delay="0"/>
                                              </p:stCondLst>
                                            </p:cTn>
                                            <p:tgtEl>
                                              <p:spTgt spid="7"/>
                                            </p:tgtEl>
                                            <p:attrNameLst>
                                              <p:attrName>style.visibility</p:attrName>
                                            </p:attrNameLst>
                                          </p:cBhvr>
                                          <p:to>
                                            <p:strVal val="visible"/>
                                          </p:to>
                                        </p:set>
                                        <p:anim calcmode="lin" valueType="num">
                                          <p:cBhvr>
                                            <p:cTn id="69" dur="300" fill="hold"/>
                                            <p:tgtEl>
                                              <p:spTgt spid="7"/>
                                            </p:tgtEl>
                                            <p:attrNameLst>
                                              <p:attrName>ppt_w</p:attrName>
                                            </p:attrNameLst>
                                          </p:cBhvr>
                                          <p:tavLst>
                                            <p:tav tm="0">
                                              <p:val>
                                                <p:fltVal val="0"/>
                                              </p:val>
                                            </p:tav>
                                            <p:tav tm="100000">
                                              <p:val>
                                                <p:strVal val="#ppt_w"/>
                                              </p:val>
                                            </p:tav>
                                          </p:tavLst>
                                        </p:anim>
                                        <p:anim calcmode="lin" valueType="num">
                                          <p:cBhvr>
                                            <p:cTn id="70" dur="300" fill="hold"/>
                                            <p:tgtEl>
                                              <p:spTgt spid="7"/>
                                            </p:tgtEl>
                                            <p:attrNameLst>
                                              <p:attrName>ppt_h</p:attrName>
                                            </p:attrNameLst>
                                          </p:cBhvr>
                                          <p:tavLst>
                                            <p:tav tm="0">
                                              <p:val>
                                                <p:fltVal val="0"/>
                                              </p:val>
                                            </p:tav>
                                            <p:tav tm="100000">
                                              <p:val>
                                                <p:strVal val="#ppt_h"/>
                                              </p:val>
                                            </p:tav>
                                          </p:tavLst>
                                        </p:anim>
                                        <p:animEffect transition="in" filter="fade">
                                          <p:cBhvr>
                                            <p:cTn id="71" dur="300"/>
                                            <p:tgtEl>
                                              <p:spTgt spid="7"/>
                                            </p:tgtEl>
                                          </p:cBhvr>
                                        </p:animEffect>
                                      </p:childTnLst>
                                    </p:cTn>
                                  </p:par>
                                  <p:par>
                                    <p:cTn id="72" presetID="6" presetClass="emph" presetSubtype="0" autoRev="1" fill="hold" nodeType="withEffect">
                                      <p:stCondLst>
                                        <p:cond delay="3500"/>
                                      </p:stCondLst>
                                      <p:childTnLst>
                                        <p:animScale>
                                          <p:cBhvr>
                                            <p:cTn id="73" dur="150" fill="hold"/>
                                            <p:tgtEl>
                                              <p:spTgt spid="7"/>
                                            </p:tgtEl>
                                          </p:cBhvr>
                                          <p:by x="110000" y="110000"/>
                                        </p:animScale>
                                      </p:childTnLst>
                                    </p:cTn>
                                  </p:par>
                                  <p:par>
                                    <p:cTn id="74" presetID="53" presetClass="entr" presetSubtype="16" fill="hold" nodeType="withEffect">
                                      <p:stCondLst>
                                        <p:cond delay="3300"/>
                                      </p:stCondLst>
                                      <p:childTnLst>
                                        <p:set>
                                          <p:cBhvr>
                                            <p:cTn id="75" dur="1" fill="hold">
                                              <p:stCondLst>
                                                <p:cond delay="0"/>
                                              </p:stCondLst>
                                            </p:cTn>
                                            <p:tgtEl>
                                              <p:spTgt spid="8"/>
                                            </p:tgtEl>
                                            <p:attrNameLst>
                                              <p:attrName>style.visibility</p:attrName>
                                            </p:attrNameLst>
                                          </p:cBhvr>
                                          <p:to>
                                            <p:strVal val="visible"/>
                                          </p:to>
                                        </p:set>
                                        <p:anim calcmode="lin" valueType="num">
                                          <p:cBhvr>
                                            <p:cTn id="76" dur="300" fill="hold"/>
                                            <p:tgtEl>
                                              <p:spTgt spid="8"/>
                                            </p:tgtEl>
                                            <p:attrNameLst>
                                              <p:attrName>ppt_w</p:attrName>
                                            </p:attrNameLst>
                                          </p:cBhvr>
                                          <p:tavLst>
                                            <p:tav tm="0">
                                              <p:val>
                                                <p:fltVal val="0"/>
                                              </p:val>
                                            </p:tav>
                                            <p:tav tm="100000">
                                              <p:val>
                                                <p:strVal val="#ppt_w"/>
                                              </p:val>
                                            </p:tav>
                                          </p:tavLst>
                                        </p:anim>
                                        <p:anim calcmode="lin" valueType="num">
                                          <p:cBhvr>
                                            <p:cTn id="77" dur="300" fill="hold"/>
                                            <p:tgtEl>
                                              <p:spTgt spid="8"/>
                                            </p:tgtEl>
                                            <p:attrNameLst>
                                              <p:attrName>ppt_h</p:attrName>
                                            </p:attrNameLst>
                                          </p:cBhvr>
                                          <p:tavLst>
                                            <p:tav tm="0">
                                              <p:val>
                                                <p:fltVal val="0"/>
                                              </p:val>
                                            </p:tav>
                                            <p:tav tm="100000">
                                              <p:val>
                                                <p:strVal val="#ppt_h"/>
                                              </p:val>
                                            </p:tav>
                                          </p:tavLst>
                                        </p:anim>
                                        <p:animEffect transition="in" filter="fade">
                                          <p:cBhvr>
                                            <p:cTn id="78" dur="300"/>
                                            <p:tgtEl>
                                              <p:spTgt spid="8"/>
                                            </p:tgtEl>
                                          </p:cBhvr>
                                        </p:animEffect>
                                      </p:childTnLst>
                                    </p:cTn>
                                  </p:par>
                                  <p:par>
                                    <p:cTn id="79" presetID="6" presetClass="emph" presetSubtype="0" autoRev="1" fill="hold" nodeType="withEffect">
                                      <p:stCondLst>
                                        <p:cond delay="3600"/>
                                      </p:stCondLst>
                                      <p:childTnLst>
                                        <p:animScale>
                                          <p:cBhvr>
                                            <p:cTn id="80" dur="150" fill="hold"/>
                                            <p:tgtEl>
                                              <p:spTgt spid="8"/>
                                            </p:tgtEl>
                                          </p:cBhvr>
                                          <p:by x="110000" y="110000"/>
                                        </p:animScale>
                                      </p:childTnLst>
                                    </p:cTn>
                                  </p:par>
                                  <p:par>
                                    <p:cTn id="81" presetID="2" presetClass="entr" presetSubtype="2" fill="hold" grpId="0" nodeType="withEffect">
                                      <p:stCondLst>
                                        <p:cond delay="4000"/>
                                      </p:stCondLst>
                                      <p:childTnLst>
                                        <p:set>
                                          <p:cBhvr>
                                            <p:cTn id="82" dur="1" fill="hold">
                                              <p:stCondLst>
                                                <p:cond delay="0"/>
                                              </p:stCondLst>
                                            </p:cTn>
                                            <p:tgtEl>
                                              <p:spTgt spid="14365"/>
                                            </p:tgtEl>
                                            <p:attrNameLst>
                                              <p:attrName>style.visibility</p:attrName>
                                            </p:attrNameLst>
                                          </p:cBhvr>
                                          <p:to>
                                            <p:strVal val="visible"/>
                                          </p:to>
                                        </p:set>
                                        <p:anim calcmode="lin" valueType="num">
                                          <p:cBhvr additive="base">
                                            <p:cTn id="83" dur="750" fill="hold"/>
                                            <p:tgtEl>
                                              <p:spTgt spid="14365"/>
                                            </p:tgtEl>
                                            <p:attrNameLst>
                                              <p:attrName>ppt_x</p:attrName>
                                            </p:attrNameLst>
                                          </p:cBhvr>
                                          <p:tavLst>
                                            <p:tav tm="0">
                                              <p:val>
                                                <p:strVal val="1+#ppt_w/2"/>
                                              </p:val>
                                            </p:tav>
                                            <p:tav tm="100000">
                                              <p:val>
                                                <p:strVal val="#ppt_x"/>
                                              </p:val>
                                            </p:tav>
                                          </p:tavLst>
                                        </p:anim>
                                        <p:anim calcmode="lin" valueType="num">
                                          <p:cBhvr additive="base">
                                            <p:cTn id="84" dur="750" fill="hold"/>
                                            <p:tgtEl>
                                              <p:spTgt spid="14365"/>
                                            </p:tgtEl>
                                            <p:attrNameLst>
                                              <p:attrName>ppt_y</p:attrName>
                                            </p:attrNameLst>
                                          </p:cBhvr>
                                          <p:tavLst>
                                            <p:tav tm="0">
                                              <p:val>
                                                <p:strVal val="#ppt_y"/>
                                              </p:val>
                                            </p:tav>
                                            <p:tav tm="100000">
                                              <p:val>
                                                <p:strVal val="#ppt_y"/>
                                              </p:val>
                                            </p:tav>
                                          </p:tavLst>
                                        </p:anim>
                                      </p:childTnLst>
                                    </p:cTn>
                                  </p:par>
                                  <p:par>
                                    <p:cTn id="85" presetID="53" presetClass="entr" presetSubtype="16" fill="hold" nodeType="withEffect">
                                      <p:stCondLst>
                                        <p:cond delay="4800"/>
                                      </p:stCondLst>
                                      <p:childTnLst>
                                        <p:set>
                                          <p:cBhvr>
                                            <p:cTn id="86" dur="1" fill="hold">
                                              <p:stCondLst>
                                                <p:cond delay="0"/>
                                              </p:stCondLst>
                                            </p:cTn>
                                            <p:tgtEl>
                                              <p:spTgt spid="16"/>
                                            </p:tgtEl>
                                            <p:attrNameLst>
                                              <p:attrName>style.visibility</p:attrName>
                                            </p:attrNameLst>
                                          </p:cBhvr>
                                          <p:to>
                                            <p:strVal val="visible"/>
                                          </p:to>
                                        </p:set>
                                        <p:anim calcmode="lin" valueType="num">
                                          <p:cBhvr>
                                            <p:cTn id="87" dur="300" fill="hold"/>
                                            <p:tgtEl>
                                              <p:spTgt spid="16"/>
                                            </p:tgtEl>
                                            <p:attrNameLst>
                                              <p:attrName>ppt_w</p:attrName>
                                            </p:attrNameLst>
                                          </p:cBhvr>
                                          <p:tavLst>
                                            <p:tav tm="0">
                                              <p:val>
                                                <p:fltVal val="0"/>
                                              </p:val>
                                            </p:tav>
                                            <p:tav tm="100000">
                                              <p:val>
                                                <p:strVal val="#ppt_w"/>
                                              </p:val>
                                            </p:tav>
                                          </p:tavLst>
                                        </p:anim>
                                        <p:anim calcmode="lin" valueType="num">
                                          <p:cBhvr>
                                            <p:cTn id="88" dur="300" fill="hold"/>
                                            <p:tgtEl>
                                              <p:spTgt spid="16"/>
                                            </p:tgtEl>
                                            <p:attrNameLst>
                                              <p:attrName>ppt_h</p:attrName>
                                            </p:attrNameLst>
                                          </p:cBhvr>
                                          <p:tavLst>
                                            <p:tav tm="0">
                                              <p:val>
                                                <p:fltVal val="0"/>
                                              </p:val>
                                            </p:tav>
                                            <p:tav tm="100000">
                                              <p:val>
                                                <p:strVal val="#ppt_h"/>
                                              </p:val>
                                            </p:tav>
                                          </p:tavLst>
                                        </p:anim>
                                        <p:animEffect transition="in" filter="fade">
                                          <p:cBhvr>
                                            <p:cTn id="89" dur="300"/>
                                            <p:tgtEl>
                                              <p:spTgt spid="16"/>
                                            </p:tgtEl>
                                          </p:cBhvr>
                                        </p:animEffect>
                                      </p:childTnLst>
                                    </p:cTn>
                                  </p:par>
                                  <p:par>
                                    <p:cTn id="90" presetID="6" presetClass="emph" presetSubtype="0" autoRev="1" fill="hold" nodeType="withEffect">
                                      <p:stCondLst>
                                        <p:cond delay="5100"/>
                                      </p:stCondLst>
                                      <p:childTnLst>
                                        <p:animScale>
                                          <p:cBhvr>
                                            <p:cTn id="91" dur="150" fill="hold"/>
                                            <p:tgtEl>
                                              <p:spTgt spid="16"/>
                                            </p:tgtEl>
                                          </p:cBhvr>
                                          <p:by x="110000" y="110000"/>
                                        </p:animScale>
                                      </p:childTnLst>
                                    </p:cTn>
                                  </p:par>
                                  <p:par>
                                    <p:cTn id="92" presetID="53" presetClass="entr" presetSubtype="16" fill="hold" nodeType="withEffect">
                                      <p:stCondLst>
                                        <p:cond delay="4900"/>
                                      </p:stCondLst>
                                      <p:childTnLst>
                                        <p:set>
                                          <p:cBhvr>
                                            <p:cTn id="93" dur="1" fill="hold">
                                              <p:stCondLst>
                                                <p:cond delay="0"/>
                                              </p:stCondLst>
                                            </p:cTn>
                                            <p:tgtEl>
                                              <p:spTgt spid="15"/>
                                            </p:tgtEl>
                                            <p:attrNameLst>
                                              <p:attrName>style.visibility</p:attrName>
                                            </p:attrNameLst>
                                          </p:cBhvr>
                                          <p:to>
                                            <p:strVal val="visible"/>
                                          </p:to>
                                        </p:set>
                                        <p:anim calcmode="lin" valueType="num">
                                          <p:cBhvr>
                                            <p:cTn id="94" dur="300" fill="hold"/>
                                            <p:tgtEl>
                                              <p:spTgt spid="15"/>
                                            </p:tgtEl>
                                            <p:attrNameLst>
                                              <p:attrName>ppt_w</p:attrName>
                                            </p:attrNameLst>
                                          </p:cBhvr>
                                          <p:tavLst>
                                            <p:tav tm="0">
                                              <p:val>
                                                <p:fltVal val="0"/>
                                              </p:val>
                                            </p:tav>
                                            <p:tav tm="100000">
                                              <p:val>
                                                <p:strVal val="#ppt_w"/>
                                              </p:val>
                                            </p:tav>
                                          </p:tavLst>
                                        </p:anim>
                                        <p:anim calcmode="lin" valueType="num">
                                          <p:cBhvr>
                                            <p:cTn id="95" dur="300" fill="hold"/>
                                            <p:tgtEl>
                                              <p:spTgt spid="15"/>
                                            </p:tgtEl>
                                            <p:attrNameLst>
                                              <p:attrName>ppt_h</p:attrName>
                                            </p:attrNameLst>
                                          </p:cBhvr>
                                          <p:tavLst>
                                            <p:tav tm="0">
                                              <p:val>
                                                <p:fltVal val="0"/>
                                              </p:val>
                                            </p:tav>
                                            <p:tav tm="100000">
                                              <p:val>
                                                <p:strVal val="#ppt_h"/>
                                              </p:val>
                                            </p:tav>
                                          </p:tavLst>
                                        </p:anim>
                                        <p:animEffect transition="in" filter="fade">
                                          <p:cBhvr>
                                            <p:cTn id="96" dur="300"/>
                                            <p:tgtEl>
                                              <p:spTgt spid="15"/>
                                            </p:tgtEl>
                                          </p:cBhvr>
                                        </p:animEffect>
                                      </p:childTnLst>
                                    </p:cTn>
                                  </p:par>
                                  <p:par>
                                    <p:cTn id="97" presetID="6" presetClass="emph" presetSubtype="0" autoRev="1" fill="hold" nodeType="withEffect">
                                      <p:stCondLst>
                                        <p:cond delay="5200"/>
                                      </p:stCondLst>
                                      <p:childTnLst>
                                        <p:animScale>
                                          <p:cBhvr>
                                            <p:cTn id="98" dur="150" fill="hold"/>
                                            <p:tgtEl>
                                              <p:spTgt spid="15"/>
                                            </p:tgtEl>
                                          </p:cBhvr>
                                          <p:by x="110000" y="110000"/>
                                        </p:animScale>
                                      </p:childTnLst>
                                    </p:cTn>
                                  </p:par>
                                  <p:par>
                                    <p:cTn id="99" presetID="53" presetClass="entr" presetSubtype="16" fill="hold" nodeType="withEffect">
                                      <p:stCondLst>
                                        <p:cond delay="5000"/>
                                      </p:stCondLst>
                                      <p:childTnLst>
                                        <p:set>
                                          <p:cBhvr>
                                            <p:cTn id="100" dur="1" fill="hold">
                                              <p:stCondLst>
                                                <p:cond delay="0"/>
                                              </p:stCondLst>
                                            </p:cTn>
                                            <p:tgtEl>
                                              <p:spTgt spid="14"/>
                                            </p:tgtEl>
                                            <p:attrNameLst>
                                              <p:attrName>style.visibility</p:attrName>
                                            </p:attrNameLst>
                                          </p:cBhvr>
                                          <p:to>
                                            <p:strVal val="visible"/>
                                          </p:to>
                                        </p:set>
                                        <p:anim calcmode="lin" valueType="num">
                                          <p:cBhvr>
                                            <p:cTn id="101" dur="300" fill="hold"/>
                                            <p:tgtEl>
                                              <p:spTgt spid="14"/>
                                            </p:tgtEl>
                                            <p:attrNameLst>
                                              <p:attrName>ppt_w</p:attrName>
                                            </p:attrNameLst>
                                          </p:cBhvr>
                                          <p:tavLst>
                                            <p:tav tm="0">
                                              <p:val>
                                                <p:fltVal val="0"/>
                                              </p:val>
                                            </p:tav>
                                            <p:tav tm="100000">
                                              <p:val>
                                                <p:strVal val="#ppt_w"/>
                                              </p:val>
                                            </p:tav>
                                          </p:tavLst>
                                        </p:anim>
                                        <p:anim calcmode="lin" valueType="num">
                                          <p:cBhvr>
                                            <p:cTn id="102" dur="300" fill="hold"/>
                                            <p:tgtEl>
                                              <p:spTgt spid="14"/>
                                            </p:tgtEl>
                                            <p:attrNameLst>
                                              <p:attrName>ppt_h</p:attrName>
                                            </p:attrNameLst>
                                          </p:cBhvr>
                                          <p:tavLst>
                                            <p:tav tm="0">
                                              <p:val>
                                                <p:fltVal val="0"/>
                                              </p:val>
                                            </p:tav>
                                            <p:tav tm="100000">
                                              <p:val>
                                                <p:strVal val="#ppt_h"/>
                                              </p:val>
                                            </p:tav>
                                          </p:tavLst>
                                        </p:anim>
                                        <p:animEffect transition="in" filter="fade">
                                          <p:cBhvr>
                                            <p:cTn id="103" dur="300"/>
                                            <p:tgtEl>
                                              <p:spTgt spid="14"/>
                                            </p:tgtEl>
                                          </p:cBhvr>
                                        </p:animEffect>
                                      </p:childTnLst>
                                    </p:cTn>
                                  </p:par>
                                  <p:par>
                                    <p:cTn id="104" presetID="6" presetClass="emph" presetSubtype="0" autoRev="1" fill="hold" nodeType="withEffect">
                                      <p:stCondLst>
                                        <p:cond delay="5300"/>
                                      </p:stCondLst>
                                      <p:childTnLst>
                                        <p:animScale>
                                          <p:cBhvr>
                                            <p:cTn id="105" dur="150" fill="hold"/>
                                            <p:tgtEl>
                                              <p:spTgt spid="14"/>
                                            </p:tgtEl>
                                          </p:cBhvr>
                                          <p:by x="110000" y="110000"/>
                                        </p:animScale>
                                      </p:childTnLst>
                                    </p:cTn>
                                  </p:par>
                                  <p:par>
                                    <p:cTn id="106" presetID="53" presetClass="entr" presetSubtype="16" fill="hold" nodeType="withEffect">
                                      <p:stCondLst>
                                        <p:cond delay="5100"/>
                                      </p:stCondLst>
                                      <p:childTnLst>
                                        <p:set>
                                          <p:cBhvr>
                                            <p:cTn id="107" dur="1" fill="hold">
                                              <p:stCondLst>
                                                <p:cond delay="0"/>
                                              </p:stCondLst>
                                            </p:cTn>
                                            <p:tgtEl>
                                              <p:spTgt spid="13"/>
                                            </p:tgtEl>
                                            <p:attrNameLst>
                                              <p:attrName>style.visibility</p:attrName>
                                            </p:attrNameLst>
                                          </p:cBhvr>
                                          <p:to>
                                            <p:strVal val="visible"/>
                                          </p:to>
                                        </p:set>
                                        <p:anim calcmode="lin" valueType="num">
                                          <p:cBhvr>
                                            <p:cTn id="108" dur="300" fill="hold"/>
                                            <p:tgtEl>
                                              <p:spTgt spid="13"/>
                                            </p:tgtEl>
                                            <p:attrNameLst>
                                              <p:attrName>ppt_w</p:attrName>
                                            </p:attrNameLst>
                                          </p:cBhvr>
                                          <p:tavLst>
                                            <p:tav tm="0">
                                              <p:val>
                                                <p:fltVal val="0"/>
                                              </p:val>
                                            </p:tav>
                                            <p:tav tm="100000">
                                              <p:val>
                                                <p:strVal val="#ppt_w"/>
                                              </p:val>
                                            </p:tav>
                                          </p:tavLst>
                                        </p:anim>
                                        <p:anim calcmode="lin" valueType="num">
                                          <p:cBhvr>
                                            <p:cTn id="109" dur="300" fill="hold"/>
                                            <p:tgtEl>
                                              <p:spTgt spid="13"/>
                                            </p:tgtEl>
                                            <p:attrNameLst>
                                              <p:attrName>ppt_h</p:attrName>
                                            </p:attrNameLst>
                                          </p:cBhvr>
                                          <p:tavLst>
                                            <p:tav tm="0">
                                              <p:val>
                                                <p:fltVal val="0"/>
                                              </p:val>
                                            </p:tav>
                                            <p:tav tm="100000">
                                              <p:val>
                                                <p:strVal val="#ppt_h"/>
                                              </p:val>
                                            </p:tav>
                                          </p:tavLst>
                                        </p:anim>
                                        <p:animEffect transition="in" filter="fade">
                                          <p:cBhvr>
                                            <p:cTn id="110" dur="300"/>
                                            <p:tgtEl>
                                              <p:spTgt spid="13"/>
                                            </p:tgtEl>
                                          </p:cBhvr>
                                        </p:animEffect>
                                      </p:childTnLst>
                                    </p:cTn>
                                  </p:par>
                                  <p:par>
                                    <p:cTn id="111" presetID="6" presetClass="emph" presetSubtype="0" autoRev="1" fill="hold" nodeType="withEffect">
                                      <p:stCondLst>
                                        <p:cond delay="5400"/>
                                      </p:stCondLst>
                                      <p:childTnLst>
                                        <p:animScale>
                                          <p:cBhvr>
                                            <p:cTn id="112" dur="150" fill="hold"/>
                                            <p:tgtEl>
                                              <p:spTgt spid="13"/>
                                            </p:tgtEl>
                                          </p:cBhvr>
                                          <p:by x="110000" y="110000"/>
                                        </p:animScale>
                                      </p:childTnLst>
                                    </p:cTn>
                                  </p:par>
                                  <p:par>
                                    <p:cTn id="113" presetID="2" presetClass="entr" presetSubtype="2" fill="hold" grpId="0" nodeType="withEffect">
                                      <p:stCondLst>
                                        <p:cond delay="5700"/>
                                      </p:stCondLst>
                                      <p:childTnLst>
                                        <p:set>
                                          <p:cBhvr>
                                            <p:cTn id="114" dur="1" fill="hold">
                                              <p:stCondLst>
                                                <p:cond delay="0"/>
                                              </p:stCondLst>
                                            </p:cTn>
                                            <p:tgtEl>
                                              <p:spTgt spid="14375"/>
                                            </p:tgtEl>
                                            <p:attrNameLst>
                                              <p:attrName>style.visibility</p:attrName>
                                            </p:attrNameLst>
                                          </p:cBhvr>
                                          <p:to>
                                            <p:strVal val="visible"/>
                                          </p:to>
                                        </p:set>
                                        <p:anim calcmode="lin" valueType="num">
                                          <p:cBhvr additive="base">
                                            <p:cTn id="115" dur="750" fill="hold"/>
                                            <p:tgtEl>
                                              <p:spTgt spid="14375"/>
                                            </p:tgtEl>
                                            <p:attrNameLst>
                                              <p:attrName>ppt_x</p:attrName>
                                            </p:attrNameLst>
                                          </p:cBhvr>
                                          <p:tavLst>
                                            <p:tav tm="0">
                                              <p:val>
                                                <p:strVal val="1+#ppt_w/2"/>
                                              </p:val>
                                            </p:tav>
                                            <p:tav tm="100000">
                                              <p:val>
                                                <p:strVal val="#ppt_x"/>
                                              </p:val>
                                            </p:tav>
                                          </p:tavLst>
                                        </p:anim>
                                        <p:anim calcmode="lin" valueType="num">
                                          <p:cBhvr additive="base">
                                            <p:cTn id="116" dur="750" fill="hold"/>
                                            <p:tgtEl>
                                              <p:spTgt spid="14375"/>
                                            </p:tgtEl>
                                            <p:attrNameLst>
                                              <p:attrName>ppt_y</p:attrName>
                                            </p:attrNameLst>
                                          </p:cBhvr>
                                          <p:tavLst>
                                            <p:tav tm="0">
                                              <p:val>
                                                <p:strVal val="#ppt_y"/>
                                              </p:val>
                                            </p:tav>
                                            <p:tav tm="100000">
                                              <p:val>
                                                <p:strVal val="#ppt_y"/>
                                              </p:val>
                                            </p:tav>
                                          </p:tavLst>
                                        </p:anim>
                                      </p:childTnLst>
                                    </p:cTn>
                                  </p:par>
                                  <p:par>
                                    <p:cTn id="117" presetID="2" presetClass="entr" presetSubtype="2" fill="hold" grpId="0" nodeType="withEffect">
                                      <p:stCondLst>
                                        <p:cond delay="5800"/>
                                      </p:stCondLst>
                                      <p:childTnLst>
                                        <p:set>
                                          <p:cBhvr>
                                            <p:cTn id="118" dur="1" fill="hold">
                                              <p:stCondLst>
                                                <p:cond delay="0"/>
                                              </p:stCondLst>
                                            </p:cTn>
                                            <p:tgtEl>
                                              <p:spTgt spid="14376"/>
                                            </p:tgtEl>
                                            <p:attrNameLst>
                                              <p:attrName>style.visibility</p:attrName>
                                            </p:attrNameLst>
                                          </p:cBhvr>
                                          <p:to>
                                            <p:strVal val="visible"/>
                                          </p:to>
                                        </p:set>
                                        <p:anim calcmode="lin" valueType="num">
                                          <p:cBhvr additive="base">
                                            <p:cTn id="119" dur="750" fill="hold"/>
                                            <p:tgtEl>
                                              <p:spTgt spid="14376"/>
                                            </p:tgtEl>
                                            <p:attrNameLst>
                                              <p:attrName>ppt_x</p:attrName>
                                            </p:attrNameLst>
                                          </p:cBhvr>
                                          <p:tavLst>
                                            <p:tav tm="0">
                                              <p:val>
                                                <p:strVal val="1+#ppt_w/2"/>
                                              </p:val>
                                            </p:tav>
                                            <p:tav tm="100000">
                                              <p:val>
                                                <p:strVal val="#ppt_x"/>
                                              </p:val>
                                            </p:tav>
                                          </p:tavLst>
                                        </p:anim>
                                        <p:anim calcmode="lin" valueType="num">
                                          <p:cBhvr additive="base">
                                            <p:cTn id="120" dur="750" fill="hold"/>
                                            <p:tgtEl>
                                              <p:spTgt spid="14376"/>
                                            </p:tgtEl>
                                            <p:attrNameLst>
                                              <p:attrName>ppt_y</p:attrName>
                                            </p:attrNameLst>
                                          </p:cBhvr>
                                          <p:tavLst>
                                            <p:tav tm="0">
                                              <p:val>
                                                <p:strVal val="#ppt_y"/>
                                              </p:val>
                                            </p:tav>
                                            <p:tav tm="100000">
                                              <p:val>
                                                <p:strVal val="#ppt_y"/>
                                              </p:val>
                                            </p:tav>
                                          </p:tavLst>
                                        </p:anim>
                                      </p:childTnLst>
                                    </p:cTn>
                                  </p:par>
                                  <p:par>
                                    <p:cTn id="121" presetID="53" presetClass="entr" presetSubtype="16" fill="hold" nodeType="withEffect">
                                      <p:stCondLst>
                                        <p:cond delay="6600"/>
                                      </p:stCondLst>
                                      <p:childTnLst>
                                        <p:set>
                                          <p:cBhvr>
                                            <p:cTn id="122" dur="1" fill="hold">
                                              <p:stCondLst>
                                                <p:cond delay="0"/>
                                              </p:stCondLst>
                                            </p:cTn>
                                            <p:tgtEl>
                                              <p:spTgt spid="12"/>
                                            </p:tgtEl>
                                            <p:attrNameLst>
                                              <p:attrName>style.visibility</p:attrName>
                                            </p:attrNameLst>
                                          </p:cBhvr>
                                          <p:to>
                                            <p:strVal val="visible"/>
                                          </p:to>
                                        </p:set>
                                        <p:anim calcmode="lin" valueType="num">
                                          <p:cBhvr>
                                            <p:cTn id="123" dur="300" fill="hold"/>
                                            <p:tgtEl>
                                              <p:spTgt spid="12"/>
                                            </p:tgtEl>
                                            <p:attrNameLst>
                                              <p:attrName>ppt_w</p:attrName>
                                            </p:attrNameLst>
                                          </p:cBhvr>
                                          <p:tavLst>
                                            <p:tav tm="0">
                                              <p:val>
                                                <p:fltVal val="0"/>
                                              </p:val>
                                            </p:tav>
                                            <p:tav tm="100000">
                                              <p:val>
                                                <p:strVal val="#ppt_w"/>
                                              </p:val>
                                            </p:tav>
                                          </p:tavLst>
                                        </p:anim>
                                        <p:anim calcmode="lin" valueType="num">
                                          <p:cBhvr>
                                            <p:cTn id="124" dur="300" fill="hold"/>
                                            <p:tgtEl>
                                              <p:spTgt spid="12"/>
                                            </p:tgtEl>
                                            <p:attrNameLst>
                                              <p:attrName>ppt_h</p:attrName>
                                            </p:attrNameLst>
                                          </p:cBhvr>
                                          <p:tavLst>
                                            <p:tav tm="0">
                                              <p:val>
                                                <p:fltVal val="0"/>
                                              </p:val>
                                            </p:tav>
                                            <p:tav tm="100000">
                                              <p:val>
                                                <p:strVal val="#ppt_h"/>
                                              </p:val>
                                            </p:tav>
                                          </p:tavLst>
                                        </p:anim>
                                        <p:animEffect transition="in" filter="fade">
                                          <p:cBhvr>
                                            <p:cTn id="125" dur="300"/>
                                            <p:tgtEl>
                                              <p:spTgt spid="12"/>
                                            </p:tgtEl>
                                          </p:cBhvr>
                                        </p:animEffect>
                                      </p:childTnLst>
                                    </p:cTn>
                                  </p:par>
                                  <p:par>
                                    <p:cTn id="126" presetID="6" presetClass="emph" presetSubtype="0" autoRev="1" fill="hold" nodeType="withEffect">
                                      <p:stCondLst>
                                        <p:cond delay="6900"/>
                                      </p:stCondLst>
                                      <p:childTnLst>
                                        <p:animScale>
                                          <p:cBhvr>
                                            <p:cTn id="127" dur="150" fill="hold"/>
                                            <p:tgtEl>
                                              <p:spTgt spid="12"/>
                                            </p:tgtEl>
                                          </p:cBhvr>
                                          <p:by x="110000" y="110000"/>
                                        </p:animScale>
                                      </p:childTnLst>
                                    </p:cTn>
                                  </p:par>
                                  <p:par>
                                    <p:cTn id="128" presetID="53" presetClass="entr" presetSubtype="16" fill="hold" nodeType="withEffect">
                                      <p:stCondLst>
                                        <p:cond delay="6700"/>
                                      </p:stCondLst>
                                      <p:childTnLst>
                                        <p:set>
                                          <p:cBhvr>
                                            <p:cTn id="129" dur="1" fill="hold">
                                              <p:stCondLst>
                                                <p:cond delay="0"/>
                                              </p:stCondLst>
                                            </p:cTn>
                                            <p:tgtEl>
                                              <p:spTgt spid="11"/>
                                            </p:tgtEl>
                                            <p:attrNameLst>
                                              <p:attrName>style.visibility</p:attrName>
                                            </p:attrNameLst>
                                          </p:cBhvr>
                                          <p:to>
                                            <p:strVal val="visible"/>
                                          </p:to>
                                        </p:set>
                                        <p:anim calcmode="lin" valueType="num">
                                          <p:cBhvr>
                                            <p:cTn id="130" dur="300" fill="hold"/>
                                            <p:tgtEl>
                                              <p:spTgt spid="11"/>
                                            </p:tgtEl>
                                            <p:attrNameLst>
                                              <p:attrName>ppt_w</p:attrName>
                                            </p:attrNameLst>
                                          </p:cBhvr>
                                          <p:tavLst>
                                            <p:tav tm="0">
                                              <p:val>
                                                <p:fltVal val="0"/>
                                              </p:val>
                                            </p:tav>
                                            <p:tav tm="100000">
                                              <p:val>
                                                <p:strVal val="#ppt_w"/>
                                              </p:val>
                                            </p:tav>
                                          </p:tavLst>
                                        </p:anim>
                                        <p:anim calcmode="lin" valueType="num">
                                          <p:cBhvr>
                                            <p:cTn id="131" dur="300" fill="hold"/>
                                            <p:tgtEl>
                                              <p:spTgt spid="11"/>
                                            </p:tgtEl>
                                            <p:attrNameLst>
                                              <p:attrName>ppt_h</p:attrName>
                                            </p:attrNameLst>
                                          </p:cBhvr>
                                          <p:tavLst>
                                            <p:tav tm="0">
                                              <p:val>
                                                <p:fltVal val="0"/>
                                              </p:val>
                                            </p:tav>
                                            <p:tav tm="100000">
                                              <p:val>
                                                <p:strVal val="#ppt_h"/>
                                              </p:val>
                                            </p:tav>
                                          </p:tavLst>
                                        </p:anim>
                                        <p:animEffect transition="in" filter="fade">
                                          <p:cBhvr>
                                            <p:cTn id="132" dur="300"/>
                                            <p:tgtEl>
                                              <p:spTgt spid="11"/>
                                            </p:tgtEl>
                                          </p:cBhvr>
                                        </p:animEffect>
                                      </p:childTnLst>
                                    </p:cTn>
                                  </p:par>
                                  <p:par>
                                    <p:cTn id="133" presetID="6" presetClass="emph" presetSubtype="0" autoRev="1" fill="hold" nodeType="withEffect">
                                      <p:stCondLst>
                                        <p:cond delay="7000"/>
                                      </p:stCondLst>
                                      <p:childTnLst>
                                        <p:animScale>
                                          <p:cBhvr>
                                            <p:cTn id="134" dur="150" fill="hold"/>
                                            <p:tgtEl>
                                              <p:spTgt spid="11"/>
                                            </p:tgtEl>
                                          </p:cBhvr>
                                          <p:by x="110000" y="110000"/>
                                        </p:animScale>
                                      </p:childTnLst>
                                    </p:cTn>
                                  </p:par>
                                  <p:par>
                                    <p:cTn id="135" presetID="53" presetClass="entr" presetSubtype="16" fill="hold" nodeType="withEffect">
                                      <p:stCondLst>
                                        <p:cond delay="6800"/>
                                      </p:stCondLst>
                                      <p:childTnLst>
                                        <p:set>
                                          <p:cBhvr>
                                            <p:cTn id="136" dur="1" fill="hold">
                                              <p:stCondLst>
                                                <p:cond delay="0"/>
                                              </p:stCondLst>
                                            </p:cTn>
                                            <p:tgtEl>
                                              <p:spTgt spid="10"/>
                                            </p:tgtEl>
                                            <p:attrNameLst>
                                              <p:attrName>style.visibility</p:attrName>
                                            </p:attrNameLst>
                                          </p:cBhvr>
                                          <p:to>
                                            <p:strVal val="visible"/>
                                          </p:to>
                                        </p:set>
                                        <p:anim calcmode="lin" valueType="num">
                                          <p:cBhvr>
                                            <p:cTn id="137" dur="300" fill="hold"/>
                                            <p:tgtEl>
                                              <p:spTgt spid="10"/>
                                            </p:tgtEl>
                                            <p:attrNameLst>
                                              <p:attrName>ppt_w</p:attrName>
                                            </p:attrNameLst>
                                          </p:cBhvr>
                                          <p:tavLst>
                                            <p:tav tm="0">
                                              <p:val>
                                                <p:fltVal val="0"/>
                                              </p:val>
                                            </p:tav>
                                            <p:tav tm="100000">
                                              <p:val>
                                                <p:strVal val="#ppt_w"/>
                                              </p:val>
                                            </p:tav>
                                          </p:tavLst>
                                        </p:anim>
                                        <p:anim calcmode="lin" valueType="num">
                                          <p:cBhvr>
                                            <p:cTn id="138" dur="300" fill="hold"/>
                                            <p:tgtEl>
                                              <p:spTgt spid="10"/>
                                            </p:tgtEl>
                                            <p:attrNameLst>
                                              <p:attrName>ppt_h</p:attrName>
                                            </p:attrNameLst>
                                          </p:cBhvr>
                                          <p:tavLst>
                                            <p:tav tm="0">
                                              <p:val>
                                                <p:fltVal val="0"/>
                                              </p:val>
                                            </p:tav>
                                            <p:tav tm="100000">
                                              <p:val>
                                                <p:strVal val="#ppt_h"/>
                                              </p:val>
                                            </p:tav>
                                          </p:tavLst>
                                        </p:anim>
                                        <p:animEffect transition="in" filter="fade">
                                          <p:cBhvr>
                                            <p:cTn id="139" dur="300"/>
                                            <p:tgtEl>
                                              <p:spTgt spid="10"/>
                                            </p:tgtEl>
                                          </p:cBhvr>
                                        </p:animEffect>
                                      </p:childTnLst>
                                    </p:cTn>
                                  </p:par>
                                  <p:par>
                                    <p:cTn id="140" presetID="6" presetClass="emph" presetSubtype="0" autoRev="1" fill="hold" nodeType="withEffect">
                                      <p:stCondLst>
                                        <p:cond delay="7100"/>
                                      </p:stCondLst>
                                      <p:childTnLst>
                                        <p:animScale>
                                          <p:cBhvr>
                                            <p:cTn id="141" dur="150" fill="hold"/>
                                            <p:tgtEl>
                                              <p:spTgt spid="10"/>
                                            </p:tgtEl>
                                          </p:cBhvr>
                                          <p:by x="110000" y="110000"/>
                                        </p:animScale>
                                      </p:childTnLst>
                                    </p:cTn>
                                  </p:par>
                                  <p:par>
                                    <p:cTn id="142" presetID="53" presetClass="entr" presetSubtype="16" fill="hold" nodeType="withEffect">
                                      <p:stCondLst>
                                        <p:cond delay="6900"/>
                                      </p:stCondLst>
                                      <p:childTnLst>
                                        <p:set>
                                          <p:cBhvr>
                                            <p:cTn id="143" dur="1" fill="hold">
                                              <p:stCondLst>
                                                <p:cond delay="0"/>
                                              </p:stCondLst>
                                            </p:cTn>
                                            <p:tgtEl>
                                              <p:spTgt spid="9"/>
                                            </p:tgtEl>
                                            <p:attrNameLst>
                                              <p:attrName>style.visibility</p:attrName>
                                            </p:attrNameLst>
                                          </p:cBhvr>
                                          <p:to>
                                            <p:strVal val="visible"/>
                                          </p:to>
                                        </p:set>
                                        <p:anim calcmode="lin" valueType="num">
                                          <p:cBhvr>
                                            <p:cTn id="144" dur="300" fill="hold"/>
                                            <p:tgtEl>
                                              <p:spTgt spid="9"/>
                                            </p:tgtEl>
                                            <p:attrNameLst>
                                              <p:attrName>ppt_w</p:attrName>
                                            </p:attrNameLst>
                                          </p:cBhvr>
                                          <p:tavLst>
                                            <p:tav tm="0">
                                              <p:val>
                                                <p:fltVal val="0"/>
                                              </p:val>
                                            </p:tav>
                                            <p:tav tm="100000">
                                              <p:val>
                                                <p:strVal val="#ppt_w"/>
                                              </p:val>
                                            </p:tav>
                                          </p:tavLst>
                                        </p:anim>
                                        <p:anim calcmode="lin" valueType="num">
                                          <p:cBhvr>
                                            <p:cTn id="145" dur="300" fill="hold"/>
                                            <p:tgtEl>
                                              <p:spTgt spid="9"/>
                                            </p:tgtEl>
                                            <p:attrNameLst>
                                              <p:attrName>ppt_h</p:attrName>
                                            </p:attrNameLst>
                                          </p:cBhvr>
                                          <p:tavLst>
                                            <p:tav tm="0">
                                              <p:val>
                                                <p:fltVal val="0"/>
                                              </p:val>
                                            </p:tav>
                                            <p:tav tm="100000">
                                              <p:val>
                                                <p:strVal val="#ppt_h"/>
                                              </p:val>
                                            </p:tav>
                                          </p:tavLst>
                                        </p:anim>
                                        <p:animEffect transition="in" filter="fade">
                                          <p:cBhvr>
                                            <p:cTn id="146" dur="300"/>
                                            <p:tgtEl>
                                              <p:spTgt spid="9"/>
                                            </p:tgtEl>
                                          </p:cBhvr>
                                        </p:animEffect>
                                      </p:childTnLst>
                                    </p:cTn>
                                  </p:par>
                                  <p:par>
                                    <p:cTn id="147" presetID="6" presetClass="emph" presetSubtype="0" autoRev="1" fill="hold" nodeType="withEffect">
                                      <p:stCondLst>
                                        <p:cond delay="7200"/>
                                      </p:stCondLst>
                                      <p:childTnLst>
                                        <p:animScale>
                                          <p:cBhvr>
                                            <p:cTn id="148" dur="150" fill="hold"/>
                                            <p:tgtEl>
                                              <p:spTgt spid="9"/>
                                            </p:tgtEl>
                                          </p:cBhvr>
                                          <p:by x="110000" y="110000"/>
                                        </p:animScale>
                                      </p:childTnLst>
                                    </p:cTn>
                                  </p:par>
                                  <p:par>
                                    <p:cTn id="149" presetID="2" presetClass="entr" presetSubtype="2" fill="hold" grpId="0" nodeType="withEffect">
                                      <p:stCondLst>
                                        <p:cond delay="3900"/>
                                      </p:stCondLst>
                                      <p:childTnLst>
                                        <p:set>
                                          <p:cBhvr>
                                            <p:cTn id="150" dur="1" fill="hold">
                                              <p:stCondLst>
                                                <p:cond delay="0"/>
                                              </p:stCondLst>
                                            </p:cTn>
                                            <p:tgtEl>
                                              <p:spTgt spid="87"/>
                                            </p:tgtEl>
                                            <p:attrNameLst>
                                              <p:attrName>style.visibility</p:attrName>
                                            </p:attrNameLst>
                                          </p:cBhvr>
                                          <p:to>
                                            <p:strVal val="visible"/>
                                          </p:to>
                                        </p:set>
                                        <p:anim calcmode="lin" valueType="num">
                                          <p:cBhvr additive="base">
                                            <p:cTn id="151" dur="750" fill="hold"/>
                                            <p:tgtEl>
                                              <p:spTgt spid="87"/>
                                            </p:tgtEl>
                                            <p:attrNameLst>
                                              <p:attrName>ppt_x</p:attrName>
                                            </p:attrNameLst>
                                          </p:cBhvr>
                                          <p:tavLst>
                                            <p:tav tm="0">
                                              <p:val>
                                                <p:strVal val="1+#ppt_w/2"/>
                                              </p:val>
                                            </p:tav>
                                            <p:tav tm="100000">
                                              <p:val>
                                                <p:strVal val="#ppt_x"/>
                                              </p:val>
                                            </p:tav>
                                          </p:tavLst>
                                        </p:anim>
                                        <p:anim calcmode="lin" valueType="num">
                                          <p:cBhvr additive="base">
                                            <p:cTn id="152" dur="750" fill="hold"/>
                                            <p:tgtEl>
                                              <p:spTgt spid="87"/>
                                            </p:tgtEl>
                                            <p:attrNameLst>
                                              <p:attrName>ppt_y</p:attrName>
                                            </p:attrNameLst>
                                          </p:cBhvr>
                                          <p:tavLst>
                                            <p:tav tm="0">
                                              <p:val>
                                                <p:strVal val="#ppt_y"/>
                                              </p:val>
                                            </p:tav>
                                            <p:tav tm="100000">
                                              <p:val>
                                                <p:strVal val="#ppt_y"/>
                                              </p:val>
                                            </p:tav>
                                          </p:tavLst>
                                        </p:anim>
                                      </p:childTnLst>
                                    </p:cTn>
                                  </p:par>
                                  <p:par>
                                    <p:cTn id="153" presetID="2" presetClass="entr" presetSubtype="2" fill="hold" grpId="0" nodeType="withEffect">
                                      <p:stCondLst>
                                        <p:cond delay="4000"/>
                                      </p:stCondLst>
                                      <p:childTnLst>
                                        <p:set>
                                          <p:cBhvr>
                                            <p:cTn id="154" dur="1" fill="hold">
                                              <p:stCondLst>
                                                <p:cond delay="0"/>
                                              </p:stCondLst>
                                            </p:cTn>
                                            <p:tgtEl>
                                              <p:spTgt spid="88"/>
                                            </p:tgtEl>
                                            <p:attrNameLst>
                                              <p:attrName>style.visibility</p:attrName>
                                            </p:attrNameLst>
                                          </p:cBhvr>
                                          <p:to>
                                            <p:strVal val="visible"/>
                                          </p:to>
                                        </p:set>
                                        <p:anim calcmode="lin" valueType="num">
                                          <p:cBhvr additive="base">
                                            <p:cTn id="155" dur="750" fill="hold"/>
                                            <p:tgtEl>
                                              <p:spTgt spid="88"/>
                                            </p:tgtEl>
                                            <p:attrNameLst>
                                              <p:attrName>ppt_x</p:attrName>
                                            </p:attrNameLst>
                                          </p:cBhvr>
                                          <p:tavLst>
                                            <p:tav tm="0">
                                              <p:val>
                                                <p:strVal val="1+#ppt_w/2"/>
                                              </p:val>
                                            </p:tav>
                                            <p:tav tm="100000">
                                              <p:val>
                                                <p:strVal val="#ppt_x"/>
                                              </p:val>
                                            </p:tav>
                                          </p:tavLst>
                                        </p:anim>
                                        <p:anim calcmode="lin" valueType="num">
                                          <p:cBhvr additive="base">
                                            <p:cTn id="156" dur="750" fill="hold"/>
                                            <p:tgtEl>
                                              <p:spTgt spid="88"/>
                                            </p:tgtEl>
                                            <p:attrNameLst>
                                              <p:attrName>ppt_y</p:attrName>
                                            </p:attrNameLst>
                                          </p:cBhvr>
                                          <p:tavLst>
                                            <p:tav tm="0">
                                              <p:val>
                                                <p:strVal val="#ppt_y"/>
                                              </p:val>
                                            </p:tav>
                                            <p:tav tm="100000">
                                              <p:val>
                                                <p:strVal val="#ppt_y"/>
                                              </p:val>
                                            </p:tav>
                                          </p:tavLst>
                                        </p:anim>
                                      </p:childTnLst>
                                    </p:cTn>
                                  </p:par>
                                  <p:par>
                                    <p:cTn id="157" presetID="53" presetClass="entr" presetSubtype="16" fill="hold" nodeType="withEffect">
                                      <p:stCondLst>
                                        <p:cond delay="4800"/>
                                      </p:stCondLst>
                                      <p:childTnLst>
                                        <p:set>
                                          <p:cBhvr>
                                            <p:cTn id="158" dur="1" fill="hold">
                                              <p:stCondLst>
                                                <p:cond delay="0"/>
                                              </p:stCondLst>
                                            </p:cTn>
                                            <p:tgtEl>
                                              <p:spTgt spid="89"/>
                                            </p:tgtEl>
                                            <p:attrNameLst>
                                              <p:attrName>style.visibility</p:attrName>
                                            </p:attrNameLst>
                                          </p:cBhvr>
                                          <p:to>
                                            <p:strVal val="visible"/>
                                          </p:to>
                                        </p:set>
                                        <p:anim calcmode="lin" valueType="num">
                                          <p:cBhvr>
                                            <p:cTn id="159" dur="300" fill="hold"/>
                                            <p:tgtEl>
                                              <p:spTgt spid="89"/>
                                            </p:tgtEl>
                                            <p:attrNameLst>
                                              <p:attrName>ppt_w</p:attrName>
                                            </p:attrNameLst>
                                          </p:cBhvr>
                                          <p:tavLst>
                                            <p:tav tm="0">
                                              <p:val>
                                                <p:fltVal val="0"/>
                                              </p:val>
                                            </p:tav>
                                            <p:tav tm="100000">
                                              <p:val>
                                                <p:strVal val="#ppt_w"/>
                                              </p:val>
                                            </p:tav>
                                          </p:tavLst>
                                        </p:anim>
                                        <p:anim calcmode="lin" valueType="num">
                                          <p:cBhvr>
                                            <p:cTn id="160" dur="300" fill="hold"/>
                                            <p:tgtEl>
                                              <p:spTgt spid="89"/>
                                            </p:tgtEl>
                                            <p:attrNameLst>
                                              <p:attrName>ppt_h</p:attrName>
                                            </p:attrNameLst>
                                          </p:cBhvr>
                                          <p:tavLst>
                                            <p:tav tm="0">
                                              <p:val>
                                                <p:fltVal val="0"/>
                                              </p:val>
                                            </p:tav>
                                            <p:tav tm="100000">
                                              <p:val>
                                                <p:strVal val="#ppt_h"/>
                                              </p:val>
                                            </p:tav>
                                          </p:tavLst>
                                        </p:anim>
                                        <p:animEffect transition="in" filter="fade">
                                          <p:cBhvr>
                                            <p:cTn id="161" dur="300"/>
                                            <p:tgtEl>
                                              <p:spTgt spid="89"/>
                                            </p:tgtEl>
                                          </p:cBhvr>
                                        </p:animEffect>
                                      </p:childTnLst>
                                    </p:cTn>
                                  </p:par>
                                  <p:par>
                                    <p:cTn id="162" presetID="6" presetClass="emph" presetSubtype="0" autoRev="1" fill="hold" nodeType="withEffect">
                                      <p:stCondLst>
                                        <p:cond delay="5100"/>
                                      </p:stCondLst>
                                      <p:childTnLst>
                                        <p:animScale>
                                          <p:cBhvr>
                                            <p:cTn id="163" dur="150" fill="hold"/>
                                            <p:tgtEl>
                                              <p:spTgt spid="89"/>
                                            </p:tgtEl>
                                          </p:cBhvr>
                                          <p:by x="110000" y="110000"/>
                                        </p:animScale>
                                      </p:childTnLst>
                                    </p:cTn>
                                  </p:par>
                                  <p:par>
                                    <p:cTn id="164" presetID="53" presetClass="entr" presetSubtype="16" fill="hold" nodeType="withEffect">
                                      <p:stCondLst>
                                        <p:cond delay="4900"/>
                                      </p:stCondLst>
                                      <p:childTnLst>
                                        <p:set>
                                          <p:cBhvr>
                                            <p:cTn id="165" dur="1" fill="hold">
                                              <p:stCondLst>
                                                <p:cond delay="0"/>
                                              </p:stCondLst>
                                            </p:cTn>
                                            <p:tgtEl>
                                              <p:spTgt spid="92"/>
                                            </p:tgtEl>
                                            <p:attrNameLst>
                                              <p:attrName>style.visibility</p:attrName>
                                            </p:attrNameLst>
                                          </p:cBhvr>
                                          <p:to>
                                            <p:strVal val="visible"/>
                                          </p:to>
                                        </p:set>
                                        <p:anim calcmode="lin" valueType="num">
                                          <p:cBhvr>
                                            <p:cTn id="166" dur="300" fill="hold"/>
                                            <p:tgtEl>
                                              <p:spTgt spid="92"/>
                                            </p:tgtEl>
                                            <p:attrNameLst>
                                              <p:attrName>ppt_w</p:attrName>
                                            </p:attrNameLst>
                                          </p:cBhvr>
                                          <p:tavLst>
                                            <p:tav tm="0">
                                              <p:val>
                                                <p:fltVal val="0"/>
                                              </p:val>
                                            </p:tav>
                                            <p:tav tm="100000">
                                              <p:val>
                                                <p:strVal val="#ppt_w"/>
                                              </p:val>
                                            </p:tav>
                                          </p:tavLst>
                                        </p:anim>
                                        <p:anim calcmode="lin" valueType="num">
                                          <p:cBhvr>
                                            <p:cTn id="167" dur="300" fill="hold"/>
                                            <p:tgtEl>
                                              <p:spTgt spid="92"/>
                                            </p:tgtEl>
                                            <p:attrNameLst>
                                              <p:attrName>ppt_h</p:attrName>
                                            </p:attrNameLst>
                                          </p:cBhvr>
                                          <p:tavLst>
                                            <p:tav tm="0">
                                              <p:val>
                                                <p:fltVal val="0"/>
                                              </p:val>
                                            </p:tav>
                                            <p:tav tm="100000">
                                              <p:val>
                                                <p:strVal val="#ppt_h"/>
                                              </p:val>
                                            </p:tav>
                                          </p:tavLst>
                                        </p:anim>
                                        <p:animEffect transition="in" filter="fade">
                                          <p:cBhvr>
                                            <p:cTn id="168" dur="300"/>
                                            <p:tgtEl>
                                              <p:spTgt spid="92"/>
                                            </p:tgtEl>
                                          </p:cBhvr>
                                        </p:animEffect>
                                      </p:childTnLst>
                                    </p:cTn>
                                  </p:par>
                                  <p:par>
                                    <p:cTn id="169" presetID="6" presetClass="emph" presetSubtype="0" autoRev="1" fill="hold" nodeType="withEffect">
                                      <p:stCondLst>
                                        <p:cond delay="5200"/>
                                      </p:stCondLst>
                                      <p:childTnLst>
                                        <p:animScale>
                                          <p:cBhvr>
                                            <p:cTn id="170" dur="150" fill="hold"/>
                                            <p:tgtEl>
                                              <p:spTgt spid="92"/>
                                            </p:tgtEl>
                                          </p:cBhvr>
                                          <p:by x="110000" y="110000"/>
                                        </p:animScale>
                                      </p:childTnLst>
                                    </p:cTn>
                                  </p:par>
                                  <p:par>
                                    <p:cTn id="171" presetID="53" presetClass="entr" presetSubtype="16" fill="hold" nodeType="withEffect">
                                      <p:stCondLst>
                                        <p:cond delay="5000"/>
                                      </p:stCondLst>
                                      <p:childTnLst>
                                        <p:set>
                                          <p:cBhvr>
                                            <p:cTn id="172" dur="1" fill="hold">
                                              <p:stCondLst>
                                                <p:cond delay="0"/>
                                              </p:stCondLst>
                                            </p:cTn>
                                            <p:tgtEl>
                                              <p:spTgt spid="98"/>
                                            </p:tgtEl>
                                            <p:attrNameLst>
                                              <p:attrName>style.visibility</p:attrName>
                                            </p:attrNameLst>
                                          </p:cBhvr>
                                          <p:to>
                                            <p:strVal val="visible"/>
                                          </p:to>
                                        </p:set>
                                        <p:anim calcmode="lin" valueType="num">
                                          <p:cBhvr>
                                            <p:cTn id="173" dur="300" fill="hold"/>
                                            <p:tgtEl>
                                              <p:spTgt spid="98"/>
                                            </p:tgtEl>
                                            <p:attrNameLst>
                                              <p:attrName>ppt_w</p:attrName>
                                            </p:attrNameLst>
                                          </p:cBhvr>
                                          <p:tavLst>
                                            <p:tav tm="0">
                                              <p:val>
                                                <p:fltVal val="0"/>
                                              </p:val>
                                            </p:tav>
                                            <p:tav tm="100000">
                                              <p:val>
                                                <p:strVal val="#ppt_w"/>
                                              </p:val>
                                            </p:tav>
                                          </p:tavLst>
                                        </p:anim>
                                        <p:anim calcmode="lin" valueType="num">
                                          <p:cBhvr>
                                            <p:cTn id="174" dur="300" fill="hold"/>
                                            <p:tgtEl>
                                              <p:spTgt spid="98"/>
                                            </p:tgtEl>
                                            <p:attrNameLst>
                                              <p:attrName>ppt_h</p:attrName>
                                            </p:attrNameLst>
                                          </p:cBhvr>
                                          <p:tavLst>
                                            <p:tav tm="0">
                                              <p:val>
                                                <p:fltVal val="0"/>
                                              </p:val>
                                            </p:tav>
                                            <p:tav tm="100000">
                                              <p:val>
                                                <p:strVal val="#ppt_h"/>
                                              </p:val>
                                            </p:tav>
                                          </p:tavLst>
                                        </p:anim>
                                        <p:animEffect transition="in" filter="fade">
                                          <p:cBhvr>
                                            <p:cTn id="175" dur="300"/>
                                            <p:tgtEl>
                                              <p:spTgt spid="98"/>
                                            </p:tgtEl>
                                          </p:cBhvr>
                                        </p:animEffect>
                                      </p:childTnLst>
                                    </p:cTn>
                                  </p:par>
                                  <p:par>
                                    <p:cTn id="176" presetID="6" presetClass="emph" presetSubtype="0" autoRev="1" fill="hold" nodeType="withEffect">
                                      <p:stCondLst>
                                        <p:cond delay="5300"/>
                                      </p:stCondLst>
                                      <p:childTnLst>
                                        <p:animScale>
                                          <p:cBhvr>
                                            <p:cTn id="177" dur="150" fill="hold"/>
                                            <p:tgtEl>
                                              <p:spTgt spid="98"/>
                                            </p:tgtEl>
                                          </p:cBhvr>
                                          <p:by x="110000" y="110000"/>
                                        </p:animScale>
                                      </p:childTnLst>
                                    </p:cTn>
                                  </p:par>
                                  <p:par>
                                    <p:cTn id="178" presetID="53" presetClass="entr" presetSubtype="16" fill="hold" nodeType="withEffect">
                                      <p:stCondLst>
                                        <p:cond delay="5100"/>
                                      </p:stCondLst>
                                      <p:childTnLst>
                                        <p:set>
                                          <p:cBhvr>
                                            <p:cTn id="179" dur="1" fill="hold">
                                              <p:stCondLst>
                                                <p:cond delay="0"/>
                                              </p:stCondLst>
                                            </p:cTn>
                                            <p:tgtEl>
                                              <p:spTgt spid="95"/>
                                            </p:tgtEl>
                                            <p:attrNameLst>
                                              <p:attrName>style.visibility</p:attrName>
                                            </p:attrNameLst>
                                          </p:cBhvr>
                                          <p:to>
                                            <p:strVal val="visible"/>
                                          </p:to>
                                        </p:set>
                                        <p:anim calcmode="lin" valueType="num">
                                          <p:cBhvr>
                                            <p:cTn id="180" dur="300" fill="hold"/>
                                            <p:tgtEl>
                                              <p:spTgt spid="95"/>
                                            </p:tgtEl>
                                            <p:attrNameLst>
                                              <p:attrName>ppt_w</p:attrName>
                                            </p:attrNameLst>
                                          </p:cBhvr>
                                          <p:tavLst>
                                            <p:tav tm="0">
                                              <p:val>
                                                <p:fltVal val="0"/>
                                              </p:val>
                                            </p:tav>
                                            <p:tav tm="100000">
                                              <p:val>
                                                <p:strVal val="#ppt_w"/>
                                              </p:val>
                                            </p:tav>
                                          </p:tavLst>
                                        </p:anim>
                                        <p:anim calcmode="lin" valueType="num">
                                          <p:cBhvr>
                                            <p:cTn id="181" dur="300" fill="hold"/>
                                            <p:tgtEl>
                                              <p:spTgt spid="95"/>
                                            </p:tgtEl>
                                            <p:attrNameLst>
                                              <p:attrName>ppt_h</p:attrName>
                                            </p:attrNameLst>
                                          </p:cBhvr>
                                          <p:tavLst>
                                            <p:tav tm="0">
                                              <p:val>
                                                <p:fltVal val="0"/>
                                              </p:val>
                                            </p:tav>
                                            <p:tav tm="100000">
                                              <p:val>
                                                <p:strVal val="#ppt_h"/>
                                              </p:val>
                                            </p:tav>
                                          </p:tavLst>
                                        </p:anim>
                                        <p:animEffect transition="in" filter="fade">
                                          <p:cBhvr>
                                            <p:cTn id="182" dur="300"/>
                                            <p:tgtEl>
                                              <p:spTgt spid="95"/>
                                            </p:tgtEl>
                                          </p:cBhvr>
                                        </p:animEffect>
                                      </p:childTnLst>
                                    </p:cTn>
                                  </p:par>
                                  <p:par>
                                    <p:cTn id="183" presetID="6" presetClass="emph" presetSubtype="0" autoRev="1" fill="hold" nodeType="withEffect">
                                      <p:stCondLst>
                                        <p:cond delay="5400"/>
                                      </p:stCondLst>
                                      <p:childTnLst>
                                        <p:animScale>
                                          <p:cBhvr>
                                            <p:cTn id="184" dur="150" fill="hold"/>
                                            <p:tgtEl>
                                              <p:spTgt spid="95"/>
                                            </p:tgtEl>
                                          </p:cBhvr>
                                          <p:by x="110000" y="110000"/>
                                        </p:animScale>
                                      </p:childTnLst>
                                    </p:cTn>
                                  </p:par>
                                  <p:par>
                                    <p:cTn id="185" presetID="2" presetClass="entr" presetSubtype="2" fill="hold" grpId="0" nodeType="withEffect">
                                      <p:stCondLst>
                                        <p:cond delay="3900"/>
                                      </p:stCondLst>
                                      <p:childTnLst>
                                        <p:set>
                                          <p:cBhvr>
                                            <p:cTn id="186" dur="1" fill="hold">
                                              <p:stCondLst>
                                                <p:cond delay="0"/>
                                              </p:stCondLst>
                                            </p:cTn>
                                            <p:tgtEl>
                                              <p:spTgt spid="104"/>
                                            </p:tgtEl>
                                            <p:attrNameLst>
                                              <p:attrName>style.visibility</p:attrName>
                                            </p:attrNameLst>
                                          </p:cBhvr>
                                          <p:to>
                                            <p:strVal val="visible"/>
                                          </p:to>
                                        </p:set>
                                        <p:anim calcmode="lin" valueType="num">
                                          <p:cBhvr additive="base">
                                            <p:cTn id="187" dur="750" fill="hold"/>
                                            <p:tgtEl>
                                              <p:spTgt spid="104"/>
                                            </p:tgtEl>
                                            <p:attrNameLst>
                                              <p:attrName>ppt_x</p:attrName>
                                            </p:attrNameLst>
                                          </p:cBhvr>
                                          <p:tavLst>
                                            <p:tav tm="0">
                                              <p:val>
                                                <p:strVal val="1+#ppt_w/2"/>
                                              </p:val>
                                            </p:tav>
                                            <p:tav tm="100000">
                                              <p:val>
                                                <p:strVal val="#ppt_x"/>
                                              </p:val>
                                            </p:tav>
                                          </p:tavLst>
                                        </p:anim>
                                        <p:anim calcmode="lin" valueType="num">
                                          <p:cBhvr additive="base">
                                            <p:cTn id="188" dur="750" fill="hold"/>
                                            <p:tgtEl>
                                              <p:spTgt spid="104"/>
                                            </p:tgtEl>
                                            <p:attrNameLst>
                                              <p:attrName>ppt_y</p:attrName>
                                            </p:attrNameLst>
                                          </p:cBhvr>
                                          <p:tavLst>
                                            <p:tav tm="0">
                                              <p:val>
                                                <p:strVal val="#ppt_y"/>
                                              </p:val>
                                            </p:tav>
                                            <p:tav tm="100000">
                                              <p:val>
                                                <p:strVal val="#ppt_y"/>
                                              </p:val>
                                            </p:tav>
                                          </p:tavLst>
                                        </p:anim>
                                      </p:childTnLst>
                                    </p:cTn>
                                  </p:par>
                                  <p:par>
                                    <p:cTn id="189" presetID="2" presetClass="entr" presetSubtype="2" fill="hold" grpId="0" nodeType="withEffect">
                                      <p:stCondLst>
                                        <p:cond delay="4000"/>
                                      </p:stCondLst>
                                      <p:childTnLst>
                                        <p:set>
                                          <p:cBhvr>
                                            <p:cTn id="190" dur="1" fill="hold">
                                              <p:stCondLst>
                                                <p:cond delay="0"/>
                                              </p:stCondLst>
                                            </p:cTn>
                                            <p:tgtEl>
                                              <p:spTgt spid="82"/>
                                            </p:tgtEl>
                                            <p:attrNameLst>
                                              <p:attrName>style.visibility</p:attrName>
                                            </p:attrNameLst>
                                          </p:cBhvr>
                                          <p:to>
                                            <p:strVal val="visible"/>
                                          </p:to>
                                        </p:set>
                                        <p:anim calcmode="lin" valueType="num">
                                          <p:cBhvr additive="base">
                                            <p:cTn id="191" dur="750" fill="hold"/>
                                            <p:tgtEl>
                                              <p:spTgt spid="82"/>
                                            </p:tgtEl>
                                            <p:attrNameLst>
                                              <p:attrName>ppt_x</p:attrName>
                                            </p:attrNameLst>
                                          </p:cBhvr>
                                          <p:tavLst>
                                            <p:tav tm="0">
                                              <p:val>
                                                <p:strVal val="1+#ppt_w/2"/>
                                              </p:val>
                                            </p:tav>
                                            <p:tav tm="100000">
                                              <p:val>
                                                <p:strVal val="#ppt_x"/>
                                              </p:val>
                                            </p:tav>
                                          </p:tavLst>
                                        </p:anim>
                                        <p:anim calcmode="lin" valueType="num">
                                          <p:cBhvr additive="base">
                                            <p:cTn id="192" dur="750" fill="hold"/>
                                            <p:tgtEl>
                                              <p:spTgt spid="82"/>
                                            </p:tgtEl>
                                            <p:attrNameLst>
                                              <p:attrName>ppt_y</p:attrName>
                                            </p:attrNameLst>
                                          </p:cBhvr>
                                          <p:tavLst>
                                            <p:tav tm="0">
                                              <p:val>
                                                <p:strVal val="#ppt_y"/>
                                              </p:val>
                                            </p:tav>
                                            <p:tav tm="100000">
                                              <p:val>
                                                <p:strVal val="#ppt_y"/>
                                              </p:val>
                                            </p:tav>
                                          </p:tavLst>
                                        </p:anim>
                                      </p:childTnLst>
                                    </p:cTn>
                                  </p:par>
                                  <p:par>
                                    <p:cTn id="193" presetID="2" presetClass="entr" presetSubtype="2" fill="hold" grpId="0" nodeType="withEffect">
                                      <p:stCondLst>
                                        <p:cond delay="4000"/>
                                      </p:stCondLst>
                                      <p:childTnLst>
                                        <p:set>
                                          <p:cBhvr>
                                            <p:cTn id="194" dur="1" fill="hold">
                                              <p:stCondLst>
                                                <p:cond delay="0"/>
                                              </p:stCondLst>
                                            </p:cTn>
                                            <p:tgtEl>
                                              <p:spTgt spid="83"/>
                                            </p:tgtEl>
                                            <p:attrNameLst>
                                              <p:attrName>style.visibility</p:attrName>
                                            </p:attrNameLst>
                                          </p:cBhvr>
                                          <p:to>
                                            <p:strVal val="visible"/>
                                          </p:to>
                                        </p:set>
                                        <p:anim calcmode="lin" valueType="num">
                                          <p:cBhvr additive="base">
                                            <p:cTn id="195" dur="750" fill="hold"/>
                                            <p:tgtEl>
                                              <p:spTgt spid="83"/>
                                            </p:tgtEl>
                                            <p:attrNameLst>
                                              <p:attrName>ppt_x</p:attrName>
                                            </p:attrNameLst>
                                          </p:cBhvr>
                                          <p:tavLst>
                                            <p:tav tm="0">
                                              <p:val>
                                                <p:strVal val="1+#ppt_w/2"/>
                                              </p:val>
                                            </p:tav>
                                            <p:tav tm="100000">
                                              <p:val>
                                                <p:strVal val="#ppt_x"/>
                                              </p:val>
                                            </p:tav>
                                          </p:tavLst>
                                        </p:anim>
                                        <p:anim calcmode="lin" valueType="num">
                                          <p:cBhvr additive="base">
                                            <p:cTn id="196" dur="750" fill="hold"/>
                                            <p:tgtEl>
                                              <p:spTgt spid="83"/>
                                            </p:tgtEl>
                                            <p:attrNameLst>
                                              <p:attrName>ppt_y</p:attrName>
                                            </p:attrNameLst>
                                          </p:cBhvr>
                                          <p:tavLst>
                                            <p:tav tm="0">
                                              <p:val>
                                                <p:strVal val="#ppt_y"/>
                                              </p:val>
                                            </p:tav>
                                            <p:tav tm="100000">
                                              <p:val>
                                                <p:strVal val="#ppt_y"/>
                                              </p:val>
                                            </p:tav>
                                          </p:tavLst>
                                        </p:anim>
                                      </p:childTnLst>
                                    </p:cTn>
                                  </p:par>
                                  <p:par>
                                    <p:cTn id="197" presetID="2" presetClass="entr" presetSubtype="2" fill="hold" grpId="0" nodeType="withEffect">
                                      <p:stCondLst>
                                        <p:cond delay="4000"/>
                                      </p:stCondLst>
                                      <p:childTnLst>
                                        <p:set>
                                          <p:cBhvr>
                                            <p:cTn id="198" dur="1" fill="hold">
                                              <p:stCondLst>
                                                <p:cond delay="0"/>
                                              </p:stCondLst>
                                            </p:cTn>
                                            <p:tgtEl>
                                              <p:spTgt spid="84"/>
                                            </p:tgtEl>
                                            <p:attrNameLst>
                                              <p:attrName>style.visibility</p:attrName>
                                            </p:attrNameLst>
                                          </p:cBhvr>
                                          <p:to>
                                            <p:strVal val="visible"/>
                                          </p:to>
                                        </p:set>
                                        <p:anim calcmode="lin" valueType="num">
                                          <p:cBhvr additive="base">
                                            <p:cTn id="199" dur="750" fill="hold"/>
                                            <p:tgtEl>
                                              <p:spTgt spid="84"/>
                                            </p:tgtEl>
                                            <p:attrNameLst>
                                              <p:attrName>ppt_x</p:attrName>
                                            </p:attrNameLst>
                                          </p:cBhvr>
                                          <p:tavLst>
                                            <p:tav tm="0">
                                              <p:val>
                                                <p:strVal val="1+#ppt_w/2"/>
                                              </p:val>
                                            </p:tav>
                                            <p:tav tm="100000">
                                              <p:val>
                                                <p:strVal val="#ppt_x"/>
                                              </p:val>
                                            </p:tav>
                                          </p:tavLst>
                                        </p:anim>
                                        <p:anim calcmode="lin" valueType="num">
                                          <p:cBhvr additive="base">
                                            <p:cTn id="200" dur="750" fill="hold"/>
                                            <p:tgtEl>
                                              <p:spTgt spid="84"/>
                                            </p:tgtEl>
                                            <p:attrNameLst>
                                              <p:attrName>ppt_y</p:attrName>
                                            </p:attrNameLst>
                                          </p:cBhvr>
                                          <p:tavLst>
                                            <p:tav tm="0">
                                              <p:val>
                                                <p:strVal val="#ppt_y"/>
                                              </p:val>
                                            </p:tav>
                                            <p:tav tm="100000">
                                              <p:val>
                                                <p:strVal val="#ppt_y"/>
                                              </p:val>
                                            </p:tav>
                                          </p:tavLst>
                                        </p:anim>
                                      </p:childTnLst>
                                    </p:cTn>
                                  </p:par>
                                  <p:par>
                                    <p:cTn id="201" presetID="2" presetClass="entr" presetSubtype="2" fill="hold" grpId="0" nodeType="withEffect">
                                      <p:stCondLst>
                                        <p:cond delay="4000"/>
                                      </p:stCondLst>
                                      <p:childTnLst>
                                        <p:set>
                                          <p:cBhvr>
                                            <p:cTn id="202" dur="1" fill="hold">
                                              <p:stCondLst>
                                                <p:cond delay="0"/>
                                              </p:stCondLst>
                                            </p:cTn>
                                            <p:tgtEl>
                                              <p:spTgt spid="85"/>
                                            </p:tgtEl>
                                            <p:attrNameLst>
                                              <p:attrName>style.visibility</p:attrName>
                                            </p:attrNameLst>
                                          </p:cBhvr>
                                          <p:to>
                                            <p:strVal val="visible"/>
                                          </p:to>
                                        </p:set>
                                        <p:anim calcmode="lin" valueType="num">
                                          <p:cBhvr additive="base">
                                            <p:cTn id="203" dur="750" fill="hold"/>
                                            <p:tgtEl>
                                              <p:spTgt spid="85"/>
                                            </p:tgtEl>
                                            <p:attrNameLst>
                                              <p:attrName>ppt_x</p:attrName>
                                            </p:attrNameLst>
                                          </p:cBhvr>
                                          <p:tavLst>
                                            <p:tav tm="0">
                                              <p:val>
                                                <p:strVal val="1+#ppt_w/2"/>
                                              </p:val>
                                            </p:tav>
                                            <p:tav tm="100000">
                                              <p:val>
                                                <p:strVal val="#ppt_x"/>
                                              </p:val>
                                            </p:tav>
                                          </p:tavLst>
                                        </p:anim>
                                        <p:anim calcmode="lin" valueType="num">
                                          <p:cBhvr additive="base">
                                            <p:cTn id="204" dur="750" fill="hold"/>
                                            <p:tgtEl>
                                              <p:spTgt spid="85"/>
                                            </p:tgtEl>
                                            <p:attrNameLst>
                                              <p:attrName>ppt_y</p:attrName>
                                            </p:attrNameLst>
                                          </p:cBhvr>
                                          <p:tavLst>
                                            <p:tav tm="0">
                                              <p:val>
                                                <p:strVal val="#ppt_y"/>
                                              </p:val>
                                            </p:tav>
                                            <p:tav tm="100000">
                                              <p:val>
                                                <p:strVal val="#ppt_y"/>
                                              </p:val>
                                            </p:tav>
                                          </p:tavLst>
                                        </p:anim>
                                      </p:childTnLst>
                                    </p:cTn>
                                  </p:par>
                                  <p:par>
                                    <p:cTn id="205" presetID="2" presetClass="entr" presetSubtype="2" fill="hold" grpId="0" nodeType="withEffect">
                                      <p:stCondLst>
                                        <p:cond delay="4000"/>
                                      </p:stCondLst>
                                      <p:childTnLst>
                                        <p:set>
                                          <p:cBhvr>
                                            <p:cTn id="206" dur="1" fill="hold">
                                              <p:stCondLst>
                                                <p:cond delay="0"/>
                                              </p:stCondLst>
                                            </p:cTn>
                                            <p:tgtEl>
                                              <p:spTgt spid="86"/>
                                            </p:tgtEl>
                                            <p:attrNameLst>
                                              <p:attrName>style.visibility</p:attrName>
                                            </p:attrNameLst>
                                          </p:cBhvr>
                                          <p:to>
                                            <p:strVal val="visible"/>
                                          </p:to>
                                        </p:set>
                                        <p:anim calcmode="lin" valueType="num">
                                          <p:cBhvr additive="base">
                                            <p:cTn id="207" dur="750" fill="hold"/>
                                            <p:tgtEl>
                                              <p:spTgt spid="86"/>
                                            </p:tgtEl>
                                            <p:attrNameLst>
                                              <p:attrName>ppt_x</p:attrName>
                                            </p:attrNameLst>
                                          </p:cBhvr>
                                          <p:tavLst>
                                            <p:tav tm="0">
                                              <p:val>
                                                <p:strVal val="1+#ppt_w/2"/>
                                              </p:val>
                                            </p:tav>
                                            <p:tav tm="100000">
                                              <p:val>
                                                <p:strVal val="#ppt_x"/>
                                              </p:val>
                                            </p:tav>
                                          </p:tavLst>
                                        </p:anim>
                                        <p:anim calcmode="lin" valueType="num">
                                          <p:cBhvr additive="base">
                                            <p:cTn id="208" dur="750" fill="hold"/>
                                            <p:tgtEl>
                                              <p:spTgt spid="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p:bldP spid="14340" grpId="0"/>
          <p:bldP spid="14341" grpId="0"/>
          <p:bldP spid="14352" grpId="0"/>
          <p:bldP spid="14353" grpId="0"/>
          <p:bldP spid="14365" grpId="0"/>
          <p:bldP spid="14375" grpId="0"/>
          <p:bldP spid="14376" grpId="0"/>
          <p:bldP spid="87" grpId="0"/>
          <p:bldP spid="88" grpId="0"/>
          <p:bldP spid="104" grpId="0"/>
          <p:bldP spid="82" grpId="0"/>
          <p:bldP spid="83" grpId="0"/>
          <p:bldP spid="84" grpId="0"/>
          <p:bldP spid="85" grpId="0"/>
          <p:bldP spid="86"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7B7A32-4075-4F47-9E85-3D7DFF68050E}"/>
              </a:ext>
            </a:extLst>
          </p:cNvPr>
          <p:cNvPicPr>
            <a:picLocks noChangeAspect="1"/>
          </p:cNvPicPr>
          <p:nvPr/>
        </p:nvPicPr>
        <p:blipFill rotWithShape="1">
          <a:blip r:embed="rId3"/>
          <a:srcRect l="7209" t="661" r="6079" b="1653"/>
          <a:stretch/>
        </p:blipFill>
        <p:spPr>
          <a:xfrm>
            <a:off x="2012262" y="1306622"/>
            <a:ext cx="8060585" cy="4408897"/>
          </a:xfrm>
          <a:prstGeom prst="rect">
            <a:avLst/>
          </a:prstGeom>
        </p:spPr>
      </p:pic>
      <p:sp>
        <p:nvSpPr>
          <p:cNvPr id="3" name="Title 1">
            <a:extLst>
              <a:ext uri="{FF2B5EF4-FFF2-40B4-BE49-F238E27FC236}">
                <a16:creationId xmlns:a16="http://schemas.microsoft.com/office/drawing/2014/main" id="{E005A319-2FB7-4C0D-9C49-C134E5D072E0}"/>
              </a:ext>
            </a:extLst>
          </p:cNvPr>
          <p:cNvSpPr>
            <a:spLocks noGrp="1"/>
          </p:cNvSpPr>
          <p:nvPr/>
        </p:nvSpPr>
        <p:spPr>
          <a:xfrm>
            <a:off x="1795756" y="160380"/>
            <a:ext cx="3563644" cy="7443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latin typeface="Microsoft YaHei" panose="020B0503020204020204" pitchFamily="34" charset="-122"/>
                <a:ea typeface="Microsoft YaHei" panose="020B0503020204020204" pitchFamily="34" charset="-122"/>
              </a:rPr>
              <a:t>Q&amp;A</a:t>
            </a:r>
            <a:endParaRPr lang="en-US" sz="2800"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83845946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9D9D9">
            <a:alpha val="50196"/>
          </a:srgb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2445</TotalTime>
  <Words>894</Words>
  <Application>Microsoft Office PowerPoint</Application>
  <PresentationFormat>Custom</PresentationFormat>
  <Paragraphs>107</Paragraphs>
  <Slides>8</Slides>
  <Notes>8</Notes>
  <HiddenSlides>0</HiddenSlides>
  <MMClips>1</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8</vt:i4>
      </vt:variant>
    </vt:vector>
  </HeadingPairs>
  <TitlesOfParts>
    <vt:vector size="24" baseType="lpstr">
      <vt:lpstr>DengXian</vt:lpstr>
      <vt:lpstr>Heiti SC Medium</vt:lpstr>
      <vt:lpstr>Microsoft YaHei</vt:lpstr>
      <vt:lpstr>Microsoft YaHei</vt:lpstr>
      <vt:lpstr>Microsoft YaHei</vt:lpstr>
      <vt:lpstr>Microsoft YaHei (Body)</vt:lpstr>
      <vt:lpstr>宋体</vt:lpstr>
      <vt:lpstr>汉仪菱心体简</vt:lpstr>
      <vt:lpstr>Arial</vt:lpstr>
      <vt:lpstr>Calibri</vt:lpstr>
      <vt:lpstr>Calibri Light</vt:lpstr>
      <vt:lpstr>Segoe UI</vt:lpstr>
      <vt:lpstr>Office 主题​​</vt:lpstr>
      <vt:lpstr>Office Theme</vt:lpstr>
      <vt:lpstr>第一PPT，www.1ppt.com</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Yuhang Lin</cp:lastModifiedBy>
  <cp:revision>261</cp:revision>
  <dcterms:created xsi:type="dcterms:W3CDTF">2017-09-06T09:06:53Z</dcterms:created>
  <dcterms:modified xsi:type="dcterms:W3CDTF">2017-09-17T05:01:36Z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yuhal@microsoft.com</vt:lpwstr>
  </property>
  <property fmtid="{D5CDD505-2E9C-101B-9397-08002B2CF9AE}" pid="6" name="MSIP_Label_f42aa342-8706-4288-bd11-ebb85995028c_SetDate">
    <vt:lpwstr>2017-09-16T17:32:38.9973209+08:00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